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67" r:id="rId4"/>
    <p:sldId id="266" r:id="rId5"/>
    <p:sldId id="262" r:id="rId6"/>
    <p:sldId id="260" r:id="rId7"/>
    <p:sldId id="263" r:id="rId8"/>
    <p:sldId id="261" r:id="rId9"/>
    <p:sldId id="264" r:id="rId10"/>
    <p:sldId id="269" r:id="rId11"/>
    <p:sldId id="265" r:id="rId12"/>
    <p:sldId id="268"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DBFF8B-E09A-43F2-BE2C-78AD3EC74763}" v="1384" dt="2023-05-13T15:46:26.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8" y="-5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Gallo" userId="f37e897041567d1b" providerId="LiveId" clId="{37DBFF8B-E09A-43F2-BE2C-78AD3EC74763}"/>
    <pc:docChg chg="undo custSel addSld delSld modSld sldOrd">
      <pc:chgData name="Adriana Gallo" userId="f37e897041567d1b" providerId="LiveId" clId="{37DBFF8B-E09A-43F2-BE2C-78AD3EC74763}" dt="2023-05-13T15:48:34.077" v="1652" actId="478"/>
      <pc:docMkLst>
        <pc:docMk/>
      </pc:docMkLst>
      <pc:sldChg chg="addSp delSp modSp mod modTransition delAnim modAnim">
        <pc:chgData name="Adriana Gallo" userId="f37e897041567d1b" providerId="LiveId" clId="{37DBFF8B-E09A-43F2-BE2C-78AD3EC74763}" dt="2023-05-13T15:48:34.077" v="1652" actId="478"/>
        <pc:sldMkLst>
          <pc:docMk/>
          <pc:sldMk cId="2585360989" sldId="256"/>
        </pc:sldMkLst>
        <pc:picChg chg="add del mod">
          <ac:chgData name="Adriana Gallo" userId="f37e897041567d1b" providerId="LiveId" clId="{37DBFF8B-E09A-43F2-BE2C-78AD3EC74763}" dt="2023-05-13T15:48:34.077" v="1652" actId="478"/>
          <ac:picMkLst>
            <pc:docMk/>
            <pc:sldMk cId="2585360989" sldId="256"/>
            <ac:picMk id="5" creationId="{0479495A-F5D7-3686-40D3-33901E8A5FB9}"/>
          </ac:picMkLst>
        </pc:picChg>
        <pc:picChg chg="add del mod">
          <ac:chgData name="Adriana Gallo" userId="f37e897041567d1b" providerId="LiveId" clId="{37DBFF8B-E09A-43F2-BE2C-78AD3EC74763}" dt="2023-05-13T15:46:32.817" v="1651" actId="21"/>
          <ac:picMkLst>
            <pc:docMk/>
            <pc:sldMk cId="2585360989" sldId="256"/>
            <ac:picMk id="6" creationId="{D11840F3-7DEF-FFBB-6EC3-065FF12CFB4E}"/>
          </ac:picMkLst>
        </pc:picChg>
        <pc:picChg chg="add del mod">
          <ac:chgData name="Adriana Gallo" userId="f37e897041567d1b" providerId="LiveId" clId="{37DBFF8B-E09A-43F2-BE2C-78AD3EC74763}" dt="2023-05-09T21:31:09.124" v="230" actId="21"/>
          <ac:picMkLst>
            <pc:docMk/>
            <pc:sldMk cId="2585360989" sldId="256"/>
            <ac:picMk id="15" creationId="{CF787A75-14B0-50A9-1A64-75392E490D9E}"/>
          </ac:picMkLst>
        </pc:picChg>
      </pc:sldChg>
      <pc:sldChg chg="modTransition modAnim">
        <pc:chgData name="Adriana Gallo" userId="f37e897041567d1b" providerId="LiveId" clId="{37DBFF8B-E09A-43F2-BE2C-78AD3EC74763}" dt="2023-05-10T12:22:58.203" v="1317"/>
        <pc:sldMkLst>
          <pc:docMk/>
          <pc:sldMk cId="4126455618" sldId="257"/>
        </pc:sldMkLst>
      </pc:sldChg>
      <pc:sldChg chg="addSp delSp modSp del mod">
        <pc:chgData name="Adriana Gallo" userId="f37e897041567d1b" providerId="LiveId" clId="{37DBFF8B-E09A-43F2-BE2C-78AD3EC74763}" dt="2023-05-09T21:27:38.668" v="204" actId="2696"/>
        <pc:sldMkLst>
          <pc:docMk/>
          <pc:sldMk cId="3705592026" sldId="258"/>
        </pc:sldMkLst>
        <pc:picChg chg="add del mod">
          <ac:chgData name="Adriana Gallo" userId="f37e897041567d1b" providerId="LiveId" clId="{37DBFF8B-E09A-43F2-BE2C-78AD3EC74763}" dt="2023-05-09T21:25:00.478" v="187" actId="931"/>
          <ac:picMkLst>
            <pc:docMk/>
            <pc:sldMk cId="3705592026" sldId="258"/>
            <ac:picMk id="5" creationId="{24BA62EE-8F9B-CA84-E1EA-DE4E52ADE4FA}"/>
          </ac:picMkLst>
        </pc:picChg>
      </pc:sldChg>
      <pc:sldChg chg="addSp delSp modSp del mod">
        <pc:chgData name="Adriana Gallo" userId="f37e897041567d1b" providerId="LiveId" clId="{37DBFF8B-E09A-43F2-BE2C-78AD3EC74763}" dt="2023-05-09T21:18:15.507" v="132" actId="2696"/>
        <pc:sldMkLst>
          <pc:docMk/>
          <pc:sldMk cId="3363139353" sldId="259"/>
        </pc:sldMkLst>
        <pc:picChg chg="add del mod">
          <ac:chgData name="Adriana Gallo" userId="f37e897041567d1b" providerId="LiveId" clId="{37DBFF8B-E09A-43F2-BE2C-78AD3EC74763}" dt="2023-05-09T21:17:49.073" v="129" actId="931"/>
          <ac:picMkLst>
            <pc:docMk/>
            <pc:sldMk cId="3363139353" sldId="259"/>
            <ac:picMk id="6" creationId="{CF5460C2-66C1-EA59-827B-509AEE5A74AA}"/>
          </ac:picMkLst>
        </pc:picChg>
      </pc:sldChg>
      <pc:sldChg chg="modTransition modAnim">
        <pc:chgData name="Adriana Gallo" userId="f37e897041567d1b" providerId="LiveId" clId="{37DBFF8B-E09A-43F2-BE2C-78AD3EC74763}" dt="2023-05-10T12:28:44.652" v="1420"/>
        <pc:sldMkLst>
          <pc:docMk/>
          <pc:sldMk cId="4097279602" sldId="260"/>
        </pc:sldMkLst>
      </pc:sldChg>
      <pc:sldChg chg="addSp delSp modSp mod modTransition modAnim">
        <pc:chgData name="Adriana Gallo" userId="f37e897041567d1b" providerId="LiveId" clId="{37DBFF8B-E09A-43F2-BE2C-78AD3EC74763}" dt="2023-05-10T12:33:37" v="1486"/>
        <pc:sldMkLst>
          <pc:docMk/>
          <pc:sldMk cId="2460486795" sldId="261"/>
        </pc:sldMkLst>
        <pc:spChg chg="mod">
          <ac:chgData name="Adriana Gallo" userId="f37e897041567d1b" providerId="LiveId" clId="{37DBFF8B-E09A-43F2-BE2C-78AD3EC74763}" dt="2023-05-09T21:58:00.244" v="398" actId="688"/>
          <ac:spMkLst>
            <pc:docMk/>
            <pc:sldMk cId="2460486795" sldId="261"/>
            <ac:spMk id="2" creationId="{4F21460A-0F7A-68C8-2C59-77F4BBF5751E}"/>
          </ac:spMkLst>
        </pc:spChg>
        <pc:picChg chg="add del mod">
          <ac:chgData name="Adriana Gallo" userId="f37e897041567d1b" providerId="LiveId" clId="{37DBFF8B-E09A-43F2-BE2C-78AD3EC74763}" dt="2023-05-09T21:58:53.692" v="402" actId="21"/>
          <ac:picMkLst>
            <pc:docMk/>
            <pc:sldMk cId="2460486795" sldId="261"/>
            <ac:picMk id="5" creationId="{87CF50B7-1DF1-5F43-BAF3-5E4A78A7B800}"/>
          </ac:picMkLst>
        </pc:picChg>
        <pc:picChg chg="add del mod">
          <ac:chgData name="Adriana Gallo" userId="f37e897041567d1b" providerId="LiveId" clId="{37DBFF8B-E09A-43F2-BE2C-78AD3EC74763}" dt="2023-05-09T21:59:11.689" v="407" actId="931"/>
          <ac:picMkLst>
            <pc:docMk/>
            <pc:sldMk cId="2460486795" sldId="261"/>
            <ac:picMk id="7" creationId="{C264566E-218A-3903-343E-EB3E1E37A395}"/>
          </ac:picMkLst>
        </pc:picChg>
      </pc:sldChg>
      <pc:sldChg chg="ord modTransition modAnim">
        <pc:chgData name="Adriana Gallo" userId="f37e897041567d1b" providerId="LiveId" clId="{37DBFF8B-E09A-43F2-BE2C-78AD3EC74763}" dt="2023-05-10T12:28:07.586" v="1413"/>
        <pc:sldMkLst>
          <pc:docMk/>
          <pc:sldMk cId="194206635" sldId="262"/>
        </pc:sldMkLst>
      </pc:sldChg>
      <pc:sldChg chg="modSp mod ord modTransition modAnim">
        <pc:chgData name="Adriana Gallo" userId="f37e897041567d1b" providerId="LiveId" clId="{37DBFF8B-E09A-43F2-BE2C-78AD3EC74763}" dt="2023-05-10T12:32:04.861" v="1459"/>
        <pc:sldMkLst>
          <pc:docMk/>
          <pc:sldMk cId="4011920354" sldId="263"/>
        </pc:sldMkLst>
        <pc:picChg chg="mod">
          <ac:chgData name="Adriana Gallo" userId="f37e897041567d1b" providerId="LiveId" clId="{37DBFF8B-E09A-43F2-BE2C-78AD3EC74763}" dt="2023-05-09T23:34:25.349" v="1264" actId="1076"/>
          <ac:picMkLst>
            <pc:docMk/>
            <pc:sldMk cId="4011920354" sldId="263"/>
            <ac:picMk id="8" creationId="{50AFEF53-3111-E0B5-3F54-E336DC9C8822}"/>
          </ac:picMkLst>
        </pc:picChg>
      </pc:sldChg>
      <pc:sldChg chg="addSp delSp modSp mod modTransition addAnim delAnim modAnim">
        <pc:chgData name="Adriana Gallo" userId="f37e897041567d1b" providerId="LiveId" clId="{37DBFF8B-E09A-43F2-BE2C-78AD3EC74763}" dt="2023-05-10T12:36:45.529" v="1534"/>
        <pc:sldMkLst>
          <pc:docMk/>
          <pc:sldMk cId="148636254" sldId="264"/>
        </pc:sldMkLst>
        <pc:picChg chg="add del mod">
          <ac:chgData name="Adriana Gallo" userId="f37e897041567d1b" providerId="LiveId" clId="{37DBFF8B-E09A-43F2-BE2C-78AD3EC74763}" dt="2023-05-09T23:16:00.444" v="981" actId="1076"/>
          <ac:picMkLst>
            <pc:docMk/>
            <pc:sldMk cId="148636254" sldId="264"/>
            <ac:picMk id="12" creationId="{609702DA-8C11-58DE-4DC3-835D31AF3578}"/>
          </ac:picMkLst>
        </pc:picChg>
        <pc:picChg chg="add mod">
          <ac:chgData name="Adriana Gallo" userId="f37e897041567d1b" providerId="LiveId" clId="{37DBFF8B-E09A-43F2-BE2C-78AD3EC74763}" dt="2023-05-09T20:38:53.842" v="6" actId="1076"/>
          <ac:picMkLst>
            <pc:docMk/>
            <pc:sldMk cId="148636254" sldId="264"/>
            <ac:picMk id="13" creationId="{28A33B34-02FA-8A2B-5460-19C97D3E6047}"/>
          </ac:picMkLst>
        </pc:picChg>
        <pc:picChg chg="add del mod">
          <ac:chgData name="Adriana Gallo" userId="f37e897041567d1b" providerId="LiveId" clId="{37DBFF8B-E09A-43F2-BE2C-78AD3EC74763}" dt="2023-05-09T21:21:58.466" v="170"/>
          <ac:picMkLst>
            <pc:docMk/>
            <pc:sldMk cId="148636254" sldId="264"/>
            <ac:picMk id="14" creationId="{644065B4-973E-A8D8-65BC-00A8112E6B44}"/>
          </ac:picMkLst>
        </pc:picChg>
      </pc:sldChg>
      <pc:sldChg chg="addSp delSp modSp mod modTransition setBg modAnim">
        <pc:chgData name="Adriana Gallo" userId="f37e897041567d1b" providerId="LiveId" clId="{37DBFF8B-E09A-43F2-BE2C-78AD3EC74763}" dt="2023-05-10T12:39:03.603" v="1561" actId="20577"/>
        <pc:sldMkLst>
          <pc:docMk/>
          <pc:sldMk cId="171371080" sldId="265"/>
        </pc:sldMkLst>
        <pc:spChg chg="add mod ord">
          <ac:chgData name="Adriana Gallo" userId="f37e897041567d1b" providerId="LiveId" clId="{37DBFF8B-E09A-43F2-BE2C-78AD3EC74763}" dt="2023-05-10T12:39:03.603" v="1561" actId="20577"/>
          <ac:spMkLst>
            <pc:docMk/>
            <pc:sldMk cId="171371080" sldId="265"/>
            <ac:spMk id="3" creationId="{54CCC990-83B0-A22F-E476-2BD6C8591CD6}"/>
          </ac:spMkLst>
        </pc:spChg>
        <pc:spChg chg="add del">
          <ac:chgData name="Adriana Gallo" userId="f37e897041567d1b" providerId="LiveId" clId="{37DBFF8B-E09A-43F2-BE2C-78AD3EC74763}" dt="2023-05-09T21:08:38.669" v="47" actId="11529"/>
          <ac:spMkLst>
            <pc:docMk/>
            <pc:sldMk cId="171371080" sldId="265"/>
            <ac:spMk id="6" creationId="{E2792E2B-9614-E943-4A48-41CCEA2A54B3}"/>
          </ac:spMkLst>
        </pc:spChg>
        <pc:spChg chg="add mod">
          <ac:chgData name="Adriana Gallo" userId="f37e897041567d1b" providerId="LiveId" clId="{37DBFF8B-E09A-43F2-BE2C-78AD3EC74763}" dt="2023-05-09T21:10:18.975" v="69" actId="1076"/>
          <ac:spMkLst>
            <pc:docMk/>
            <pc:sldMk cId="171371080" sldId="265"/>
            <ac:spMk id="7" creationId="{38E66F27-8458-8A9D-7EF4-E94E032A0C4D}"/>
          </ac:spMkLst>
        </pc:spChg>
        <pc:spChg chg="add">
          <ac:chgData name="Adriana Gallo" userId="f37e897041567d1b" providerId="LiveId" clId="{37DBFF8B-E09A-43F2-BE2C-78AD3EC74763}" dt="2023-05-09T21:07:25.184" v="35" actId="26606"/>
          <ac:spMkLst>
            <pc:docMk/>
            <pc:sldMk cId="171371080" sldId="265"/>
            <ac:spMk id="10" creationId="{C5D27EB0-8BE0-48A7-8570-9A138605F2BA}"/>
          </ac:spMkLst>
        </pc:spChg>
        <pc:spChg chg="add del mod">
          <ac:chgData name="Adriana Gallo" userId="f37e897041567d1b" providerId="LiveId" clId="{37DBFF8B-E09A-43F2-BE2C-78AD3EC74763}" dt="2023-05-09T21:14:41.004" v="109" actId="11529"/>
          <ac:spMkLst>
            <pc:docMk/>
            <pc:sldMk cId="171371080" sldId="265"/>
            <ac:spMk id="11" creationId="{69774E79-8A92-209B-26D7-9E5F29AB2247}"/>
          </ac:spMkLst>
        </pc:spChg>
        <pc:spChg chg="add">
          <ac:chgData name="Adriana Gallo" userId="f37e897041567d1b" providerId="LiveId" clId="{37DBFF8B-E09A-43F2-BE2C-78AD3EC74763}" dt="2023-05-09T21:07:25.184" v="35" actId="26606"/>
          <ac:spMkLst>
            <pc:docMk/>
            <pc:sldMk cId="171371080" sldId="265"/>
            <ac:spMk id="12" creationId="{E7A55D5B-D482-4672-82D9-7C01DF001A49}"/>
          </ac:spMkLst>
        </pc:spChg>
        <pc:spChg chg="add">
          <ac:chgData name="Adriana Gallo" userId="f37e897041567d1b" providerId="LiveId" clId="{37DBFF8B-E09A-43F2-BE2C-78AD3EC74763}" dt="2023-05-09T21:07:25.184" v="35" actId="26606"/>
          <ac:spMkLst>
            <pc:docMk/>
            <pc:sldMk cId="171371080" sldId="265"/>
            <ac:spMk id="14" creationId="{20405D95-2138-40A6-A919-9C9EB54B5AE4}"/>
          </ac:spMkLst>
        </pc:spChg>
        <pc:picChg chg="add mod">
          <ac:chgData name="Adriana Gallo" userId="f37e897041567d1b" providerId="LiveId" clId="{37DBFF8B-E09A-43F2-BE2C-78AD3EC74763}" dt="2023-05-09T21:10:36.799" v="71" actId="1076"/>
          <ac:picMkLst>
            <pc:docMk/>
            <pc:sldMk cId="171371080" sldId="265"/>
            <ac:picMk id="5" creationId="{EAFFEA5E-9F17-867B-6C9A-4C8D184BE0DE}"/>
          </ac:picMkLst>
        </pc:picChg>
        <pc:picChg chg="add del mod">
          <ac:chgData name="Adriana Gallo" userId="f37e897041567d1b" providerId="LiveId" clId="{37DBFF8B-E09A-43F2-BE2C-78AD3EC74763}" dt="2023-05-09T21:13:47.974" v="98" actId="931"/>
          <ac:picMkLst>
            <pc:docMk/>
            <pc:sldMk cId="171371080" sldId="265"/>
            <ac:picMk id="9" creationId="{513B0D06-D5DE-4FE5-1CBB-37BC21FC0AFD}"/>
          </ac:picMkLst>
        </pc:picChg>
      </pc:sldChg>
      <pc:sldChg chg="addSp delSp modSp new mod modTransition setBg modAnim">
        <pc:chgData name="Adriana Gallo" userId="f37e897041567d1b" providerId="LiveId" clId="{37DBFF8B-E09A-43F2-BE2C-78AD3EC74763}" dt="2023-05-10T12:26:16.511" v="1378"/>
        <pc:sldMkLst>
          <pc:docMk/>
          <pc:sldMk cId="2956996202" sldId="266"/>
        </pc:sldMkLst>
        <pc:spChg chg="add mod">
          <ac:chgData name="Adriana Gallo" userId="f37e897041567d1b" providerId="LiveId" clId="{37DBFF8B-E09A-43F2-BE2C-78AD3EC74763}" dt="2023-05-09T21:23:42.546" v="174" actId="20577"/>
          <ac:spMkLst>
            <pc:docMk/>
            <pc:sldMk cId="2956996202" sldId="266"/>
            <ac:spMk id="6" creationId="{77CAFD02-EBF5-8FAF-F205-5650CF4CE99C}"/>
          </ac:spMkLst>
        </pc:spChg>
        <pc:spChg chg="add">
          <ac:chgData name="Adriana Gallo" userId="f37e897041567d1b" providerId="LiveId" clId="{37DBFF8B-E09A-43F2-BE2C-78AD3EC74763}" dt="2023-05-09T21:16:34.632" v="122" actId="26606"/>
          <ac:spMkLst>
            <pc:docMk/>
            <pc:sldMk cId="2956996202" sldId="266"/>
            <ac:spMk id="10" creationId="{450FBA5D-3C8A-4C32-B7D0-B45D4B660408}"/>
          </ac:spMkLst>
        </pc:spChg>
        <pc:spChg chg="add">
          <ac:chgData name="Adriana Gallo" userId="f37e897041567d1b" providerId="LiveId" clId="{37DBFF8B-E09A-43F2-BE2C-78AD3EC74763}" dt="2023-05-09T21:16:34.632" v="122" actId="26606"/>
          <ac:spMkLst>
            <pc:docMk/>
            <pc:sldMk cId="2956996202" sldId="266"/>
            <ac:spMk id="12" creationId="{9AA390F2-69E0-4B2C-9EAB-28CCAE23837D}"/>
          </ac:spMkLst>
        </pc:spChg>
        <pc:spChg chg="add">
          <ac:chgData name="Adriana Gallo" userId="f37e897041567d1b" providerId="LiveId" clId="{37DBFF8B-E09A-43F2-BE2C-78AD3EC74763}" dt="2023-05-09T21:16:34.632" v="122" actId="26606"/>
          <ac:spMkLst>
            <pc:docMk/>
            <pc:sldMk cId="2956996202" sldId="266"/>
            <ac:spMk id="14" creationId="{024C0170-3916-4625-8190-2E3BF113A189}"/>
          </ac:spMkLst>
        </pc:spChg>
        <pc:picChg chg="add del mod">
          <ac:chgData name="Adriana Gallo" userId="f37e897041567d1b" providerId="LiveId" clId="{37DBFF8B-E09A-43F2-BE2C-78AD3EC74763}" dt="2023-05-09T21:16:08.786" v="118" actId="931"/>
          <ac:picMkLst>
            <pc:docMk/>
            <pc:sldMk cId="2956996202" sldId="266"/>
            <ac:picMk id="3" creationId="{B8F1C5F4-1C0A-C2D4-F56E-32E122AB7739}"/>
          </ac:picMkLst>
        </pc:picChg>
        <pc:picChg chg="add mod">
          <ac:chgData name="Adriana Gallo" userId="f37e897041567d1b" providerId="LiveId" clId="{37DBFF8B-E09A-43F2-BE2C-78AD3EC74763}" dt="2023-05-09T21:16:34.632" v="122" actId="26606"/>
          <ac:picMkLst>
            <pc:docMk/>
            <pc:sldMk cId="2956996202" sldId="266"/>
            <ac:picMk id="5" creationId="{EFF9473F-1917-A0E8-6322-423E273EA82B}"/>
          </ac:picMkLst>
        </pc:picChg>
      </pc:sldChg>
      <pc:sldChg chg="add del">
        <pc:chgData name="Adriana Gallo" userId="f37e897041567d1b" providerId="LiveId" clId="{37DBFF8B-E09A-43F2-BE2C-78AD3EC74763}" dt="2023-05-09T21:15:39.568" v="112" actId="2696"/>
        <pc:sldMkLst>
          <pc:docMk/>
          <pc:sldMk cId="4070316705" sldId="266"/>
        </pc:sldMkLst>
      </pc:sldChg>
      <pc:sldChg chg="addSp delSp modSp new mod modTransition setBg modAnim">
        <pc:chgData name="Adriana Gallo" userId="f37e897041567d1b" providerId="LiveId" clId="{37DBFF8B-E09A-43F2-BE2C-78AD3EC74763}" dt="2023-05-10T12:24:50.467" v="1343"/>
        <pc:sldMkLst>
          <pc:docMk/>
          <pc:sldMk cId="545766723" sldId="267"/>
        </pc:sldMkLst>
        <pc:spChg chg="add mod">
          <ac:chgData name="Adriana Gallo" userId="f37e897041567d1b" providerId="LiveId" clId="{37DBFF8B-E09A-43F2-BE2C-78AD3EC74763}" dt="2023-05-09T21:27:31.907" v="203"/>
          <ac:spMkLst>
            <pc:docMk/>
            <pc:sldMk cId="545766723" sldId="267"/>
            <ac:spMk id="5" creationId="{96475F2D-8660-B72F-F128-2D13B4E18E13}"/>
          </ac:spMkLst>
        </pc:spChg>
        <pc:spChg chg="add del">
          <ac:chgData name="Adriana Gallo" userId="f37e897041567d1b" providerId="LiveId" clId="{37DBFF8B-E09A-43F2-BE2C-78AD3EC74763}" dt="2023-05-09T21:25:51.009" v="195" actId="26606"/>
          <ac:spMkLst>
            <pc:docMk/>
            <pc:sldMk cId="545766723" sldId="267"/>
            <ac:spMk id="8" creationId="{2375264C-FA82-4485-8CC0-E51A7C1EBB10}"/>
          </ac:spMkLst>
        </pc:spChg>
        <pc:spChg chg="add del">
          <ac:chgData name="Adriana Gallo" userId="f37e897041567d1b" providerId="LiveId" clId="{37DBFF8B-E09A-43F2-BE2C-78AD3EC74763}" dt="2023-05-09T21:25:51.009" v="195" actId="26606"/>
          <ac:spMkLst>
            <pc:docMk/>
            <pc:sldMk cId="545766723" sldId="267"/>
            <ac:spMk id="10" creationId="{CE06B04A-EFC4-4D87-9394-F6CAB4412DA9}"/>
          </ac:spMkLst>
        </pc:spChg>
        <pc:spChg chg="add del">
          <ac:chgData name="Adriana Gallo" userId="f37e897041567d1b" providerId="LiveId" clId="{37DBFF8B-E09A-43F2-BE2C-78AD3EC74763}" dt="2023-05-09T21:25:51.009" v="195" actId="26606"/>
          <ac:spMkLst>
            <pc:docMk/>
            <pc:sldMk cId="545766723" sldId="267"/>
            <ac:spMk id="12" creationId="{49FEE1A1-3062-4F77-B515-7EFB1A1F35C7}"/>
          </ac:spMkLst>
        </pc:spChg>
        <pc:spChg chg="add del">
          <ac:chgData name="Adriana Gallo" userId="f37e897041567d1b" providerId="LiveId" clId="{37DBFF8B-E09A-43F2-BE2C-78AD3EC74763}" dt="2023-05-09T21:25:51.009" v="195" actId="26606"/>
          <ac:spMkLst>
            <pc:docMk/>
            <pc:sldMk cId="545766723" sldId="267"/>
            <ac:spMk id="14" creationId="{A7F4D874-27FC-45EF-B831-1D2C9D63FA4B}"/>
          </ac:spMkLst>
        </pc:spChg>
        <pc:spChg chg="add del">
          <ac:chgData name="Adriana Gallo" userId="f37e897041567d1b" providerId="LiveId" clId="{37DBFF8B-E09A-43F2-BE2C-78AD3EC74763}" dt="2023-05-09T21:25:51.009" v="195" actId="26606"/>
          <ac:spMkLst>
            <pc:docMk/>
            <pc:sldMk cId="545766723" sldId="267"/>
            <ac:spMk id="16" creationId="{0505A712-F4EC-4E5B-878E-51B071B899CB}"/>
          </ac:spMkLst>
        </pc:spChg>
        <pc:spChg chg="add del">
          <ac:chgData name="Adriana Gallo" userId="f37e897041567d1b" providerId="LiveId" clId="{37DBFF8B-E09A-43F2-BE2C-78AD3EC74763}" dt="2023-05-09T21:25:53.461" v="197" actId="26606"/>
          <ac:spMkLst>
            <pc:docMk/>
            <pc:sldMk cId="545766723" sldId="267"/>
            <ac:spMk id="18" creationId="{8C688625-7043-41E8-BA6E-A60AE7A8C68B}"/>
          </ac:spMkLst>
        </pc:spChg>
        <pc:spChg chg="add del">
          <ac:chgData name="Adriana Gallo" userId="f37e897041567d1b" providerId="LiveId" clId="{37DBFF8B-E09A-43F2-BE2C-78AD3EC74763}" dt="2023-05-09T21:25:56.144" v="199" actId="26606"/>
          <ac:spMkLst>
            <pc:docMk/>
            <pc:sldMk cId="545766723" sldId="267"/>
            <ac:spMk id="20" creationId="{8BFA8362-D844-46C0-9CEA-D8905DCCEBE4}"/>
          </ac:spMkLst>
        </pc:spChg>
        <pc:spChg chg="add del">
          <ac:chgData name="Adriana Gallo" userId="f37e897041567d1b" providerId="LiveId" clId="{37DBFF8B-E09A-43F2-BE2C-78AD3EC74763}" dt="2023-05-09T21:25:56.144" v="199" actId="26606"/>
          <ac:spMkLst>
            <pc:docMk/>
            <pc:sldMk cId="545766723" sldId="267"/>
            <ac:spMk id="21" creationId="{5B58C4B3-B522-4784-86D8-1D23C64A7C02}"/>
          </ac:spMkLst>
        </pc:spChg>
        <pc:spChg chg="add del">
          <ac:chgData name="Adriana Gallo" userId="f37e897041567d1b" providerId="LiveId" clId="{37DBFF8B-E09A-43F2-BE2C-78AD3EC74763}" dt="2023-05-09T21:25:56.144" v="199" actId="26606"/>
          <ac:spMkLst>
            <pc:docMk/>
            <pc:sldMk cId="545766723" sldId="267"/>
            <ac:spMk id="22" creationId="{2AB478AD-1C6E-4E17-8AE7-C680C6E93C70}"/>
          </ac:spMkLst>
        </pc:spChg>
        <pc:spChg chg="add">
          <ac:chgData name="Adriana Gallo" userId="f37e897041567d1b" providerId="LiveId" clId="{37DBFF8B-E09A-43F2-BE2C-78AD3EC74763}" dt="2023-05-09T21:25:56.187" v="200" actId="26606"/>
          <ac:spMkLst>
            <pc:docMk/>
            <pc:sldMk cId="545766723" sldId="267"/>
            <ac:spMk id="24" creationId="{2375264C-FA82-4485-8CC0-E51A7C1EBB10}"/>
          </ac:spMkLst>
        </pc:spChg>
        <pc:spChg chg="add">
          <ac:chgData name="Adriana Gallo" userId="f37e897041567d1b" providerId="LiveId" clId="{37DBFF8B-E09A-43F2-BE2C-78AD3EC74763}" dt="2023-05-09T21:25:56.187" v="200" actId="26606"/>
          <ac:spMkLst>
            <pc:docMk/>
            <pc:sldMk cId="545766723" sldId="267"/>
            <ac:spMk id="25" creationId="{CE06B04A-EFC4-4D87-9394-F6CAB4412DA9}"/>
          </ac:spMkLst>
        </pc:spChg>
        <pc:spChg chg="add">
          <ac:chgData name="Adriana Gallo" userId="f37e897041567d1b" providerId="LiveId" clId="{37DBFF8B-E09A-43F2-BE2C-78AD3EC74763}" dt="2023-05-09T21:25:56.187" v="200" actId="26606"/>
          <ac:spMkLst>
            <pc:docMk/>
            <pc:sldMk cId="545766723" sldId="267"/>
            <ac:spMk id="26" creationId="{49FEE1A1-3062-4F77-B515-7EFB1A1F35C7}"/>
          </ac:spMkLst>
        </pc:spChg>
        <pc:spChg chg="add">
          <ac:chgData name="Adriana Gallo" userId="f37e897041567d1b" providerId="LiveId" clId="{37DBFF8B-E09A-43F2-BE2C-78AD3EC74763}" dt="2023-05-09T21:25:56.187" v="200" actId="26606"/>
          <ac:spMkLst>
            <pc:docMk/>
            <pc:sldMk cId="545766723" sldId="267"/>
            <ac:spMk id="27" creationId="{A7F4D874-27FC-45EF-B831-1D2C9D63FA4B}"/>
          </ac:spMkLst>
        </pc:spChg>
        <pc:spChg chg="add">
          <ac:chgData name="Adriana Gallo" userId="f37e897041567d1b" providerId="LiveId" clId="{37DBFF8B-E09A-43F2-BE2C-78AD3EC74763}" dt="2023-05-09T21:25:56.187" v="200" actId="26606"/>
          <ac:spMkLst>
            <pc:docMk/>
            <pc:sldMk cId="545766723" sldId="267"/>
            <ac:spMk id="28" creationId="{0505A712-F4EC-4E5B-878E-51B071B899CB}"/>
          </ac:spMkLst>
        </pc:spChg>
        <pc:picChg chg="add mod">
          <ac:chgData name="Adriana Gallo" userId="f37e897041567d1b" providerId="LiveId" clId="{37DBFF8B-E09A-43F2-BE2C-78AD3EC74763}" dt="2023-05-09T21:25:56.187" v="200" actId="26606"/>
          <ac:picMkLst>
            <pc:docMk/>
            <pc:sldMk cId="545766723" sldId="267"/>
            <ac:picMk id="3" creationId="{33A39CC9-E0A2-187F-968F-B3384CBAECC4}"/>
          </ac:picMkLst>
        </pc:picChg>
        <pc:picChg chg="add mod">
          <ac:chgData name="Adriana Gallo" userId="f37e897041567d1b" providerId="LiveId" clId="{37DBFF8B-E09A-43F2-BE2C-78AD3EC74763}" dt="2023-05-09T21:27:19.804" v="202" actId="1076"/>
          <ac:picMkLst>
            <pc:docMk/>
            <pc:sldMk cId="545766723" sldId="267"/>
            <ac:picMk id="4" creationId="{1969BF94-A125-0B78-F2F2-24A9632B95E4}"/>
          </ac:picMkLst>
        </pc:picChg>
      </pc:sldChg>
      <pc:sldChg chg="addSp delSp modSp new mod modTransition setBg modAnim">
        <pc:chgData name="Adriana Gallo" userId="f37e897041567d1b" providerId="LiveId" clId="{37DBFF8B-E09A-43F2-BE2C-78AD3EC74763}" dt="2023-05-10T12:43:02.637" v="1645"/>
        <pc:sldMkLst>
          <pc:docMk/>
          <pc:sldMk cId="126684414" sldId="268"/>
        </pc:sldMkLst>
        <pc:spChg chg="add mod">
          <ac:chgData name="Adriana Gallo" userId="f37e897041567d1b" providerId="LiveId" clId="{37DBFF8B-E09A-43F2-BE2C-78AD3EC74763}" dt="2023-05-09T21:44:46.412" v="345" actId="20577"/>
          <ac:spMkLst>
            <pc:docMk/>
            <pc:sldMk cId="126684414" sldId="268"/>
            <ac:spMk id="5" creationId="{A0CEFEB7-4396-05E0-6D5F-3DDF453DCD8C}"/>
          </ac:spMkLst>
        </pc:spChg>
        <pc:spChg chg="add mod">
          <ac:chgData name="Adriana Gallo" userId="f37e897041567d1b" providerId="LiveId" clId="{37DBFF8B-E09A-43F2-BE2C-78AD3EC74763}" dt="2023-05-09T21:55:50.960" v="392" actId="688"/>
          <ac:spMkLst>
            <pc:docMk/>
            <pc:sldMk cId="126684414" sldId="268"/>
            <ac:spMk id="6" creationId="{82D4D860-382C-3D7F-ACBD-D0B0D4E1BA8E}"/>
          </ac:spMkLst>
        </pc:spChg>
        <pc:spChg chg="add del">
          <ac:chgData name="Adriana Gallo" userId="f37e897041567d1b" providerId="LiveId" clId="{37DBFF8B-E09A-43F2-BE2C-78AD3EC74763}" dt="2023-05-09T21:36:00.670" v="239" actId="26606"/>
          <ac:spMkLst>
            <pc:docMk/>
            <pc:sldMk cId="126684414" sldId="268"/>
            <ac:spMk id="8" creationId="{8C688625-7043-41E8-BA6E-A60AE7A8C68B}"/>
          </ac:spMkLst>
        </pc:spChg>
        <pc:spChg chg="add">
          <ac:chgData name="Adriana Gallo" userId="f37e897041567d1b" providerId="LiveId" clId="{37DBFF8B-E09A-43F2-BE2C-78AD3EC74763}" dt="2023-05-09T21:36:00.944" v="240" actId="26606"/>
          <ac:spMkLst>
            <pc:docMk/>
            <pc:sldMk cId="126684414" sldId="268"/>
            <ac:spMk id="10" creationId="{5B58C4B3-B522-4784-86D8-1D23C64A7C02}"/>
          </ac:spMkLst>
        </pc:spChg>
        <pc:spChg chg="add">
          <ac:chgData name="Adriana Gallo" userId="f37e897041567d1b" providerId="LiveId" clId="{37DBFF8B-E09A-43F2-BE2C-78AD3EC74763}" dt="2023-05-09T21:36:00.944" v="240" actId="26606"/>
          <ac:spMkLst>
            <pc:docMk/>
            <pc:sldMk cId="126684414" sldId="268"/>
            <ac:spMk id="11" creationId="{8BFA8362-D844-46C0-9CEA-D8905DCCEBE4}"/>
          </ac:spMkLst>
        </pc:spChg>
        <pc:spChg chg="add">
          <ac:chgData name="Adriana Gallo" userId="f37e897041567d1b" providerId="LiveId" clId="{37DBFF8B-E09A-43F2-BE2C-78AD3EC74763}" dt="2023-05-09T21:36:00.944" v="240" actId="26606"/>
          <ac:spMkLst>
            <pc:docMk/>
            <pc:sldMk cId="126684414" sldId="268"/>
            <ac:spMk id="12" creationId="{2AB478AD-1C6E-4E17-8AE7-C680C6E93C70}"/>
          </ac:spMkLst>
        </pc:spChg>
        <pc:picChg chg="add mod">
          <ac:chgData name="Adriana Gallo" userId="f37e897041567d1b" providerId="LiveId" clId="{37DBFF8B-E09A-43F2-BE2C-78AD3EC74763}" dt="2023-05-09T21:36:15.786" v="242" actId="1076"/>
          <ac:picMkLst>
            <pc:docMk/>
            <pc:sldMk cId="126684414" sldId="268"/>
            <ac:picMk id="3" creationId="{D6F7C468-E772-97B5-AA44-879D3287B77B}"/>
          </ac:picMkLst>
        </pc:picChg>
      </pc:sldChg>
      <pc:sldChg chg="addSp delSp modSp new mod modTransition delAnim modAnim">
        <pc:chgData name="Adriana Gallo" userId="f37e897041567d1b" providerId="LiveId" clId="{37DBFF8B-E09A-43F2-BE2C-78AD3EC74763}" dt="2023-05-09T23:28:14.065" v="1217"/>
        <pc:sldMkLst>
          <pc:docMk/>
          <pc:sldMk cId="824920097" sldId="269"/>
        </pc:sldMkLst>
        <pc:spChg chg="add mod">
          <ac:chgData name="Adriana Gallo" userId="f37e897041567d1b" providerId="LiveId" clId="{37DBFF8B-E09A-43F2-BE2C-78AD3EC74763}" dt="2023-05-09T22:32:48.022" v="638" actId="1076"/>
          <ac:spMkLst>
            <pc:docMk/>
            <pc:sldMk cId="824920097" sldId="269"/>
            <ac:spMk id="3" creationId="{4DE13E47-9C72-CD95-83B5-45BD70EDA87D}"/>
          </ac:spMkLst>
        </pc:spChg>
        <pc:picChg chg="add del mod">
          <ac:chgData name="Adriana Gallo" userId="f37e897041567d1b" providerId="LiveId" clId="{37DBFF8B-E09A-43F2-BE2C-78AD3EC74763}" dt="2023-05-09T22:43:42.441" v="653" actId="21"/>
          <ac:picMkLst>
            <pc:docMk/>
            <pc:sldMk cId="824920097" sldId="269"/>
            <ac:picMk id="5" creationId="{FD06B8ED-05E9-3EF3-007F-7C570D51A48B}"/>
          </ac:picMkLst>
        </pc:picChg>
        <pc:picChg chg="add del mod">
          <ac:chgData name="Adriana Gallo" userId="f37e897041567d1b" providerId="LiveId" clId="{37DBFF8B-E09A-43F2-BE2C-78AD3EC74763}" dt="2023-05-09T22:36:49.632" v="643" actId="21"/>
          <ac:picMkLst>
            <pc:docMk/>
            <pc:sldMk cId="824920097" sldId="269"/>
            <ac:picMk id="7" creationId="{33E90FF1-9D88-8486-CCC9-2B6586B6A6A8}"/>
          </ac:picMkLst>
        </pc:picChg>
        <pc:picChg chg="add mod ord">
          <ac:chgData name="Adriana Gallo" userId="f37e897041567d1b" providerId="LiveId" clId="{37DBFF8B-E09A-43F2-BE2C-78AD3EC74763}" dt="2023-05-09T22:48:02.621" v="680" actId="1076"/>
          <ac:picMkLst>
            <pc:docMk/>
            <pc:sldMk cId="824920097" sldId="269"/>
            <ac:picMk id="9" creationId="{83771EC8-F97A-D12C-4486-C13B3DFF7835}"/>
          </ac:picMkLst>
        </pc:picChg>
        <pc:picChg chg="add del">
          <ac:chgData name="Adriana Gallo" userId="f37e897041567d1b" providerId="LiveId" clId="{37DBFF8B-E09A-43F2-BE2C-78AD3EC74763}" dt="2023-05-09T22:44:00.471" v="657" actId="21"/>
          <ac:picMkLst>
            <pc:docMk/>
            <pc:sldMk cId="824920097" sldId="269"/>
            <ac:picMk id="10" creationId="{B0ABB229-F695-FFAB-0F7B-46C5C203D5FF}"/>
          </ac:picMkLst>
        </pc:picChg>
        <pc:picChg chg="add del mod">
          <ac:chgData name="Adriana Gallo" userId="f37e897041567d1b" providerId="LiveId" clId="{37DBFF8B-E09A-43F2-BE2C-78AD3EC74763}" dt="2023-05-09T22:43:58.768" v="656" actId="21"/>
          <ac:picMkLst>
            <pc:docMk/>
            <pc:sldMk cId="824920097" sldId="269"/>
            <ac:picMk id="11" creationId="{F9503328-0711-1407-CBCA-D54514C427E6}"/>
          </ac:picMkLst>
        </pc:picChg>
        <pc:picChg chg="add mod">
          <ac:chgData name="Adriana Gallo" userId="f37e897041567d1b" providerId="LiveId" clId="{37DBFF8B-E09A-43F2-BE2C-78AD3EC74763}" dt="2023-05-09T22:44:59.141" v="663" actId="1076"/>
          <ac:picMkLst>
            <pc:docMk/>
            <pc:sldMk cId="824920097" sldId="269"/>
            <ac:picMk id="12" creationId="{2B45DC80-AF2F-1513-7CC7-CE9021856BF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B2F9F-C487-4DF3-84EB-A42FE7AA2189}" type="datetimeFigureOut">
              <a:rPr lang="it-IT" smtClean="0"/>
              <a:pPr/>
              <a:t>07/06/2023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3A8-4790-4EED-868D-46A3CFE51CC9}" type="slidenum">
              <a:rPr lang="it-IT" smtClean="0"/>
              <a:pPr/>
              <a:t>‹#›</a:t>
            </a:fld>
            <a:endParaRPr lang="it-IT"/>
          </a:p>
        </p:txBody>
      </p:sp>
    </p:spTree>
    <p:extLst>
      <p:ext uri="{BB962C8B-B14F-4D97-AF65-F5344CB8AC3E}">
        <p14:creationId xmlns:p14="http://schemas.microsoft.com/office/powerpoint/2010/main" xmlns="" val="38575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D01D3A8-4790-4EED-868D-46A3CFE51CC9}" type="slidenum">
              <a:rPr lang="it-IT" smtClean="0"/>
              <a:pPr/>
              <a:t>1</a:t>
            </a:fld>
            <a:endParaRPr lang="it-IT"/>
          </a:p>
        </p:txBody>
      </p:sp>
    </p:spTree>
    <p:extLst>
      <p:ext uri="{BB962C8B-B14F-4D97-AF65-F5344CB8AC3E}">
        <p14:creationId xmlns:p14="http://schemas.microsoft.com/office/powerpoint/2010/main" xmlns="" val="2965399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xmlns=""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293D55F2-5374-4778-B1EE-98996792D07B}"/>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5" name="Footer Placeholder 4">
            <a:extLst>
              <a:ext uri="{FF2B5EF4-FFF2-40B4-BE49-F238E27FC236}">
                <a16:creationId xmlns:a16="http://schemas.microsoft.com/office/drawing/2014/main" xmlns=""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141F76-D956-4205-AD99-E91FD5FCC027}"/>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109737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977052-C8EA-459E-9E10-8EE28C50E166}"/>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5" name="Footer Placeholder 4">
            <a:extLst>
              <a:ext uri="{FF2B5EF4-FFF2-40B4-BE49-F238E27FC236}">
                <a16:creationId xmlns:a16="http://schemas.microsoft.com/office/drawing/2014/main" xmlns=""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54FED5-B228-4E3C-BFEE-0BC47D950694}"/>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307455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xmlns=""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79345988-B24C-46FE-87B0-55D4FB7CBC42}"/>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5" name="Footer Placeholder 4">
            <a:extLst>
              <a:ext uri="{FF2B5EF4-FFF2-40B4-BE49-F238E27FC236}">
                <a16:creationId xmlns:a16="http://schemas.microsoft.com/office/drawing/2014/main" xmlns=""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81E3DB-BDAB-40CA-ABA3-A3662C06881F}"/>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230342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85CF91C-8771-4949-A397-928A5743EBC7}"/>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5" name="Footer Placeholder 4">
            <a:extLst>
              <a:ext uri="{FF2B5EF4-FFF2-40B4-BE49-F238E27FC236}">
                <a16:creationId xmlns:a16="http://schemas.microsoft.com/office/drawing/2014/main" xmlns=""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497152-BD97-4A72-8B07-CD2BC57B84F6}"/>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169187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xmlns=""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DE815BFB-5D28-4ABE-AD37-0C6C3FD949FE}"/>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5" name="Footer Placeholder 4">
            <a:extLst>
              <a:ext uri="{FF2B5EF4-FFF2-40B4-BE49-F238E27FC236}">
                <a16:creationId xmlns:a16="http://schemas.microsoft.com/office/drawing/2014/main" xmlns=""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327ADF-48C9-49CF-BD4D-82399BF64AD3}"/>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205243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11AF0813-A167-4D17-AA79-07BD9765FE0D}"/>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6" name="Footer Placeholder 5">
            <a:extLst>
              <a:ext uri="{FF2B5EF4-FFF2-40B4-BE49-F238E27FC236}">
                <a16:creationId xmlns:a16="http://schemas.microsoft.com/office/drawing/2014/main" xmlns=""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949AB7-007E-4D4D-A2C1-2C5C3310C0B6}"/>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321260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55D85675-9678-4CB3-9AAB-D727D2B58E7A}"/>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8" name="Footer Placeholder 7">
            <a:extLst>
              <a:ext uri="{FF2B5EF4-FFF2-40B4-BE49-F238E27FC236}">
                <a16:creationId xmlns:a16="http://schemas.microsoft.com/office/drawing/2014/main" xmlns=""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B69738E-5865-473C-BAFB-BDB385C06931}"/>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2573998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F92FAB63-E9CE-4359-A54B-07AC7E9BBAE3}"/>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4" name="Footer Placeholder 3">
            <a:extLst>
              <a:ext uri="{FF2B5EF4-FFF2-40B4-BE49-F238E27FC236}">
                <a16:creationId xmlns:a16="http://schemas.microsoft.com/office/drawing/2014/main" xmlns=""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F1768E0-4535-4B0D-8B94-4C10740B0A6B}"/>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828960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84678E3-D115-4E49-9ECB-656CF2319E94}"/>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3" name="Footer Placeholder 2">
            <a:extLst>
              <a:ext uri="{FF2B5EF4-FFF2-40B4-BE49-F238E27FC236}">
                <a16:creationId xmlns:a16="http://schemas.microsoft.com/office/drawing/2014/main" xmlns=""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480318A-245C-4841-AB57-CEC5CC124D02}"/>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335395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xmlns=""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AF3EFD71-2ACA-4041-9EA2-86E7B81C314D}"/>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6" name="Footer Placeholder 5">
            <a:extLst>
              <a:ext uri="{FF2B5EF4-FFF2-40B4-BE49-F238E27FC236}">
                <a16:creationId xmlns:a16="http://schemas.microsoft.com/office/drawing/2014/main" xmlns=""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D63845-314D-499C-BB75-CE9162BE6EEB}"/>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8137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xmlns=""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EF8BCDD2-4389-41FA-BE68-6805E3290FCE}"/>
              </a:ext>
            </a:extLst>
          </p:cNvPr>
          <p:cNvSpPr>
            <a:spLocks noGrp="1"/>
          </p:cNvSpPr>
          <p:nvPr>
            <p:ph type="dt" sz="half" idx="10"/>
          </p:nvPr>
        </p:nvSpPr>
        <p:spPr/>
        <p:txBody>
          <a:bodyPr/>
          <a:lstStyle/>
          <a:p>
            <a:fld id="{8C1E1FAD-7351-4908-963A-08EA8E4AB7A0}" type="datetimeFigureOut">
              <a:rPr lang="en-US" smtClean="0"/>
              <a:pPr/>
              <a:t>6/7/2023</a:t>
            </a:fld>
            <a:endParaRPr lang="en-US"/>
          </a:p>
        </p:txBody>
      </p:sp>
      <p:sp>
        <p:nvSpPr>
          <p:cNvPr id="6" name="Footer Placeholder 5">
            <a:extLst>
              <a:ext uri="{FF2B5EF4-FFF2-40B4-BE49-F238E27FC236}">
                <a16:creationId xmlns:a16="http://schemas.microsoft.com/office/drawing/2014/main" xmlns=""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A7339F-1169-4FB1-8FAA-781335ECB2AB}"/>
              </a:ext>
            </a:extLst>
          </p:cNvPr>
          <p:cNvSpPr>
            <a:spLocks noGrp="1"/>
          </p:cNvSpPr>
          <p:nvPr>
            <p:ph type="sldNum" sz="quarter" idx="12"/>
          </p:nvPr>
        </p:nvSpPr>
        <p:spPr/>
        <p:txBody>
          <a:bodyPr/>
          <a:lstStyle/>
          <a:p>
            <a:fld id="{1CF2D47E-0AF1-4C27-801F-64E3E5BF7F72}" type="slidenum">
              <a:rPr lang="en-US" smtClean="0"/>
              <a:pPr/>
              <a:t>‹#›</a:t>
            </a:fld>
            <a:endParaRPr lang="en-US"/>
          </a:p>
        </p:txBody>
      </p:sp>
    </p:spTree>
    <p:extLst>
      <p:ext uri="{BB962C8B-B14F-4D97-AF65-F5344CB8AC3E}">
        <p14:creationId xmlns:p14="http://schemas.microsoft.com/office/powerpoint/2010/main" xmlns="" val="2444378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6/7/2023</a:t>
            </a:fld>
            <a:endParaRPr lang="en-US" dirty="0"/>
          </a:p>
        </p:txBody>
      </p:sp>
      <p:sp>
        <p:nvSpPr>
          <p:cNvPr id="5" name="Footer Placeholder 4">
            <a:extLst>
              <a:ext uri="{FF2B5EF4-FFF2-40B4-BE49-F238E27FC236}">
                <a16:creationId xmlns:a16="http://schemas.microsoft.com/office/drawing/2014/main" xmlns=""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pPr/>
              <a:t>‹#›</a:t>
            </a:fld>
            <a:endParaRPr lang="en-US" dirty="0"/>
          </a:p>
        </p:txBody>
      </p:sp>
    </p:spTree>
    <p:extLst>
      <p:ext uri="{BB962C8B-B14F-4D97-AF65-F5344CB8AC3E}">
        <p14:creationId xmlns:p14="http://schemas.microsoft.com/office/powerpoint/2010/main" xmlns="" val="302966593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fondo vettoriale di schizzi in colori accesi">
            <a:extLst>
              <a:ext uri="{FF2B5EF4-FFF2-40B4-BE49-F238E27FC236}">
                <a16:creationId xmlns:a16="http://schemas.microsoft.com/office/drawing/2014/main" xmlns="" id="{7FC414AA-21EF-B222-DD2C-A27149049904}"/>
              </a:ext>
            </a:extLst>
          </p:cNvPr>
          <p:cNvPicPr>
            <a:picLocks noChangeAspect="1"/>
          </p:cNvPicPr>
          <p:nvPr/>
        </p:nvPicPr>
        <p:blipFill rotWithShape="1">
          <a:blip r:embed="rId3" cstate="print"/>
          <a:srcRect l="6363"/>
          <a:stretch/>
        </p:blipFill>
        <p:spPr>
          <a:xfrm>
            <a:off x="0" y="0"/>
            <a:ext cx="9265900" cy="6728994"/>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olo 1">
            <a:extLst>
              <a:ext uri="{FF2B5EF4-FFF2-40B4-BE49-F238E27FC236}">
                <a16:creationId xmlns:a16="http://schemas.microsoft.com/office/drawing/2014/main" xmlns="" id="{4FA5ACE2-1EB6-7B9F-D565-3574D855288E}"/>
              </a:ext>
            </a:extLst>
          </p:cNvPr>
          <p:cNvSpPr>
            <a:spLocks noGrp="1"/>
          </p:cNvSpPr>
          <p:nvPr>
            <p:ph type="ctrTitle"/>
          </p:nvPr>
        </p:nvSpPr>
        <p:spPr>
          <a:xfrm>
            <a:off x="4463845" y="3875314"/>
            <a:ext cx="6725265" cy="1949182"/>
          </a:xfrm>
        </p:spPr>
        <p:txBody>
          <a:bodyPr>
            <a:normAutofit fontScale="90000"/>
          </a:bodyPr>
          <a:lstStyle/>
          <a:p>
            <a:pPr algn="r"/>
            <a:r>
              <a:rPr lang="it-IT" sz="4000" dirty="0"/>
              <a:t>ERASMUS + school Indire </a:t>
            </a:r>
            <a:br>
              <a:rPr lang="it-IT" sz="4000" dirty="0"/>
            </a:br>
            <a:r>
              <a:rPr lang="it-IT" sz="4000" dirty="0"/>
              <a:t> DUNDALK   </a:t>
            </a:r>
            <a:br>
              <a:rPr lang="it-IT" sz="4000" dirty="0"/>
            </a:br>
            <a:r>
              <a:rPr lang="it-IT" sz="4000" dirty="0"/>
              <a:t>11th/18th April 2023</a:t>
            </a:r>
          </a:p>
        </p:txBody>
      </p:sp>
      <p:sp>
        <p:nvSpPr>
          <p:cNvPr id="3" name="Sottotitolo 2">
            <a:extLst>
              <a:ext uri="{FF2B5EF4-FFF2-40B4-BE49-F238E27FC236}">
                <a16:creationId xmlns:a16="http://schemas.microsoft.com/office/drawing/2014/main" xmlns="" id="{B647F500-C687-3FBA-2EA7-44E711C8E04E}"/>
              </a:ext>
            </a:extLst>
          </p:cNvPr>
          <p:cNvSpPr>
            <a:spLocks noGrp="1"/>
          </p:cNvSpPr>
          <p:nvPr>
            <p:ph type="subTitle" idx="1"/>
          </p:nvPr>
        </p:nvSpPr>
        <p:spPr>
          <a:xfrm>
            <a:off x="9479902" y="1184743"/>
            <a:ext cx="1911998" cy="1406057"/>
          </a:xfrm>
        </p:spPr>
        <p:txBody>
          <a:bodyPr>
            <a:normAutofit/>
          </a:bodyPr>
          <a:lstStyle/>
          <a:p>
            <a:pPr algn="r"/>
            <a:endParaRPr lang="it-IT" dirty="0"/>
          </a:p>
        </p:txBody>
      </p:sp>
      <p:pic>
        <p:nvPicPr>
          <p:cNvPr id="12" name="Immagine 11" descr="Immagine che contiene logo, Carattere, Elementi grafici, testo&#10;&#10;Descrizione generata automaticamente">
            <a:extLst>
              <a:ext uri="{FF2B5EF4-FFF2-40B4-BE49-F238E27FC236}">
                <a16:creationId xmlns:a16="http://schemas.microsoft.com/office/drawing/2014/main" xmlns="" id="{B0E56CFA-C8DA-98F6-C1BA-5342ADCBEF5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18142" y="892629"/>
            <a:ext cx="2307104" cy="1949182"/>
          </a:xfrm>
          <a:prstGeom prst="rect">
            <a:avLst/>
          </a:prstGeom>
          <a:ln>
            <a:noFill/>
          </a:ln>
          <a:effectLst>
            <a:softEdge rad="112500"/>
          </a:effectLst>
        </p:spPr>
      </p:pic>
    </p:spTree>
    <p:extLst>
      <p:ext uri="{BB962C8B-B14F-4D97-AF65-F5344CB8AC3E}">
        <p14:creationId xmlns:p14="http://schemas.microsoft.com/office/powerpoint/2010/main" xmlns="" val="2585360989"/>
      </p:ext>
    </p:extLst>
  </p:cSld>
  <p:clrMapOvr>
    <a:masterClrMapping/>
  </p:clrMapOvr>
  <mc:AlternateContent xmlns:mc="http://schemas.openxmlformats.org/markup-compatibility/2006">
    <mc:Choice xmlns:p14="http://schemas.microsoft.com/office/powerpoint/2010/main" xmlns=""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5400"/>
                            </p:stCondLst>
                            <p:childTnLst>
                              <p:par>
                                <p:cTn id="12" presetID="21" presetClass="entr" presetSubtype="1"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4DE13E47-9C72-CD95-83B5-45BD70EDA87D}"/>
              </a:ext>
            </a:extLst>
          </p:cNvPr>
          <p:cNvSpPr txBox="1"/>
          <p:nvPr/>
        </p:nvSpPr>
        <p:spPr>
          <a:xfrm>
            <a:off x="560439" y="302359"/>
            <a:ext cx="11159612" cy="6555641"/>
          </a:xfrm>
          <a:prstGeom prst="rect">
            <a:avLst/>
          </a:prstGeom>
          <a:noFill/>
        </p:spPr>
        <p:txBody>
          <a:bodyPr wrap="square">
            <a:spAutoFit/>
          </a:bodyPr>
          <a:lstStyle/>
          <a:p>
            <a:r>
              <a:rPr lang="en-US" sz="2800" b="1" dirty="0">
                <a:solidFill>
                  <a:schemeClr val="accent6">
                    <a:lumMod val="40000"/>
                    <a:lumOff val="60000"/>
                  </a:schemeClr>
                </a:solidFill>
                <a:effectLst>
                  <a:outerShdw blurRad="38100" dist="38100" dir="2700000" algn="tl">
                    <a:srgbClr val="000000">
                      <a:alpha val="43137"/>
                    </a:srgbClr>
                  </a:outerShdw>
                </a:effectLst>
              </a:rPr>
              <a:t>The experience at the grammar school was amazing, we learned what it is like to go to an Irish school and we can say that we fell in love with their school system and also with the school itself which was beautiful, big and had a lot of decorations. </a:t>
            </a:r>
          </a:p>
          <a:p>
            <a:endParaRPr lang="en-US" sz="2800" b="1" dirty="0">
              <a:solidFill>
                <a:schemeClr val="accent6">
                  <a:lumMod val="40000"/>
                  <a:lumOff val="60000"/>
                </a:schemeClr>
              </a:solidFill>
              <a:effectLst>
                <a:outerShdw blurRad="38100" dist="38100" dir="2700000" algn="tl">
                  <a:srgbClr val="000000">
                    <a:alpha val="43137"/>
                  </a:srgbClr>
                </a:outerShdw>
              </a:effectLst>
            </a:endParaRPr>
          </a:p>
          <a:p>
            <a:r>
              <a:rPr lang="en-US" sz="2800" b="1" dirty="0">
                <a:solidFill>
                  <a:schemeClr val="accent6">
                    <a:lumMod val="40000"/>
                    <a:lumOff val="60000"/>
                  </a:schemeClr>
                </a:solidFill>
                <a:effectLst>
                  <a:outerShdw blurRad="38100" dist="38100" dir="2700000" algn="tl">
                    <a:srgbClr val="000000">
                      <a:alpha val="43137"/>
                    </a:srgbClr>
                  </a:outerShdw>
                </a:effectLst>
              </a:rPr>
              <a:t>It would be amazing to spend another week there to learn what it is like to be a teenager in Ireland.</a:t>
            </a:r>
          </a:p>
          <a:p>
            <a:endParaRPr lang="en-US" sz="2800" b="1" dirty="0">
              <a:solidFill>
                <a:schemeClr val="accent6">
                  <a:lumMod val="40000"/>
                  <a:lumOff val="60000"/>
                </a:schemeClr>
              </a:solidFill>
              <a:effectLst>
                <a:outerShdw blurRad="38100" dist="38100" dir="2700000" algn="tl">
                  <a:srgbClr val="000000">
                    <a:alpha val="43137"/>
                  </a:srgbClr>
                </a:outerShdw>
              </a:effectLst>
            </a:endParaRPr>
          </a:p>
          <a:p>
            <a:r>
              <a:rPr lang="en-US" sz="2800" b="1" dirty="0">
                <a:solidFill>
                  <a:schemeClr val="accent6">
                    <a:lumMod val="40000"/>
                    <a:lumOff val="60000"/>
                  </a:schemeClr>
                </a:solidFill>
                <a:effectLst>
                  <a:outerShdw blurRad="38100" dist="38100" dir="2700000" algn="tl">
                    <a:srgbClr val="000000">
                      <a:alpha val="43137"/>
                    </a:srgbClr>
                  </a:outerShdw>
                </a:effectLst>
              </a:rPr>
              <a:t>Also the students were very kind and funny and they taught us how the school works.</a:t>
            </a:r>
          </a:p>
          <a:p>
            <a:endParaRPr lang="en-US" sz="2800" b="1" dirty="0">
              <a:solidFill>
                <a:schemeClr val="accent6">
                  <a:lumMod val="40000"/>
                  <a:lumOff val="60000"/>
                </a:schemeClr>
              </a:solidFill>
              <a:effectLst>
                <a:outerShdw blurRad="38100" dist="38100" dir="2700000" algn="tl">
                  <a:srgbClr val="000000">
                    <a:alpha val="43137"/>
                  </a:srgbClr>
                </a:outerShdw>
              </a:effectLst>
            </a:endParaRPr>
          </a:p>
          <a:p>
            <a:r>
              <a:rPr lang="en-US" sz="2800" b="1" dirty="0">
                <a:solidFill>
                  <a:schemeClr val="accent6">
                    <a:lumMod val="40000"/>
                    <a:lumOff val="60000"/>
                  </a:schemeClr>
                </a:solidFill>
                <a:effectLst>
                  <a:outerShdw blurRad="38100" dist="38100" dir="2700000" algn="tl">
                    <a:srgbClr val="000000">
                      <a:alpha val="43137"/>
                    </a:srgbClr>
                  </a:outerShdw>
                </a:effectLst>
              </a:rPr>
              <a:t>We would love to host them in Italy and to teach them what is like at the school here.</a:t>
            </a:r>
          </a:p>
          <a:p>
            <a:r>
              <a:rPr lang="en-US" sz="2800" b="1" dirty="0">
                <a:solidFill>
                  <a:schemeClr val="accent6">
                    <a:lumMod val="40000"/>
                    <a:lumOff val="60000"/>
                  </a:schemeClr>
                </a:solidFill>
                <a:effectLst>
                  <a:outerShdw blurRad="38100" dist="38100" dir="2700000" algn="tl">
                    <a:srgbClr val="000000">
                      <a:alpha val="43137"/>
                    </a:srgbClr>
                  </a:outerShdw>
                </a:effectLst>
              </a:rPr>
              <a:t>                                    (Aurora and Sofia)</a:t>
            </a:r>
            <a:endParaRPr lang="it-IT" sz="2800" b="1" dirty="0">
              <a:solidFill>
                <a:schemeClr val="accent6">
                  <a:lumMod val="40000"/>
                  <a:lumOff val="60000"/>
                </a:schemeClr>
              </a:solidFill>
              <a:effectLst>
                <a:outerShdw blurRad="38100" dist="38100" dir="2700000" algn="tl">
                  <a:srgbClr val="000000">
                    <a:alpha val="43137"/>
                  </a:srgbClr>
                </a:outerShdw>
              </a:effectLst>
            </a:endParaRPr>
          </a:p>
        </p:txBody>
      </p:sp>
      <p:pic>
        <p:nvPicPr>
          <p:cNvPr id="12" name="Immagine 11">
            <a:extLst>
              <a:ext uri="{FF2B5EF4-FFF2-40B4-BE49-F238E27FC236}">
                <a16:creationId xmlns:a16="http://schemas.microsoft.com/office/drawing/2014/main" xmlns="" id="{2B45DC80-AF2F-1513-7CC7-CE9021856BFA}"/>
              </a:ext>
            </a:extLst>
          </p:cNvPr>
          <p:cNvPicPr>
            <a:picLocks noChangeAspect="1"/>
          </p:cNvPicPr>
          <p:nvPr/>
        </p:nvPicPr>
        <p:blipFill>
          <a:blip r:embed="rId2" cstate="print"/>
          <a:stretch>
            <a:fillRect/>
          </a:stretch>
        </p:blipFill>
        <p:spPr>
          <a:xfrm>
            <a:off x="1288025" y="-28260"/>
            <a:ext cx="9144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magine 8" descr="Ape Mi piace">
            <a:extLst>
              <a:ext uri="{FF2B5EF4-FFF2-40B4-BE49-F238E27FC236}">
                <a16:creationId xmlns:a16="http://schemas.microsoft.com/office/drawing/2014/main" xmlns="" id="{83771EC8-F97A-D12C-4486-C13B3DFF783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072336">
            <a:off x="8311654" y="4392838"/>
            <a:ext cx="1807914" cy="1807914"/>
          </a:xfrm>
          <a:prstGeom prst="rect">
            <a:avLst/>
          </a:prstGeom>
        </p:spPr>
      </p:pic>
    </p:spTree>
    <p:extLst>
      <p:ext uri="{BB962C8B-B14F-4D97-AF65-F5344CB8AC3E}">
        <p14:creationId xmlns:p14="http://schemas.microsoft.com/office/powerpoint/2010/main" xmlns="" val="824920097"/>
      </p:ext>
    </p:extLst>
  </p:cSld>
  <p:clrMapOvr>
    <a:masterClrMapping/>
  </p:clrMapOvr>
  <mc:AlternateContent xmlns:mc="http://schemas.openxmlformats.org/markup-compatibility/2006">
    <mc:Choice xmlns:p14="http://schemas.microsoft.com/office/powerpoint/2010/main" xmlns=""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750" fill="hold"/>
                                        <p:tgtEl>
                                          <p:spTgt spid="3"/>
                                        </p:tgtEl>
                                        <p:attrNameLst>
                                          <p:attrName>ppt_x</p:attrName>
                                        </p:attrNameLst>
                                      </p:cBhvr>
                                      <p:tavLst>
                                        <p:tav tm="0">
                                          <p:val>
                                            <p:strVal val="#ppt_x"/>
                                          </p:val>
                                        </p:tav>
                                        <p:tav tm="100000">
                                          <p:val>
                                            <p:strVal val="#ppt_x"/>
                                          </p:val>
                                        </p:tav>
                                      </p:tavLst>
                                    </p:anim>
                                    <p:anim calcmode="lin" valueType="num">
                                      <p:cBhvr>
                                        <p:cTn id="8" dur="30750" fill="hold"/>
                                        <p:tgtEl>
                                          <p:spTgt spid="3"/>
                                        </p:tgtEl>
                                        <p:attrNameLst>
                                          <p:attrName>ppt_y</p:attrName>
                                        </p:attrNameLst>
                                      </p:cBhvr>
                                      <p:tavLst>
                                        <p:tav tm="0">
                                          <p:val>
                                            <p:strVal val="#ppt_y+1"/>
                                          </p:val>
                                        </p:tav>
                                        <p:tav tm="100000">
                                          <p:val>
                                            <p:strVal val="#ppt_y-1"/>
                                          </p:val>
                                        </p:tav>
                                      </p:tavLst>
                                    </p:anim>
                                  </p:childTnLst>
                                  <p:subTnLst>
                                    <p:set>
                                      <p:cBhvr override="childStyle">
                                        <p:cTn dur="1" fill="hold" display="0" masterRel="sameClick" afterEffect="1">
                                          <p:stCondLst>
                                            <p:cond evt="end" delay="0">
                                              <p:tn val="5"/>
                                            </p:cond>
                                          </p:stCondLst>
                                        </p:cTn>
                                        <p:tgtEl>
                                          <p:spTgt spid="3"/>
                                        </p:tgtEl>
                                        <p:attrNameLst>
                                          <p:attrName>style.visibility</p:attrName>
                                        </p:attrNameLst>
                                      </p:cBhvr>
                                      <p:to>
                                        <p:strVal val="hidden"/>
                                      </p:to>
                                    </p:set>
                                  </p:subTnLst>
                                </p:cTn>
                              </p:par>
                            </p:childTnLst>
                          </p:cTn>
                        </p:par>
                        <p:par>
                          <p:cTn id="9" fill="hold">
                            <p:stCondLst>
                              <p:cond delay="3075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3125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5D27EB0-8BE0-48A7-8570-9A138605F2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E7A55D5B-D482-4672-82D9-7C01DF001A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V="1">
            <a:off x="0" y="0"/>
            <a:ext cx="12192000" cy="2179475"/>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24020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233428"/>
                  <a:pt x="1279765" y="2229639"/>
                </a:cubicBezTo>
                <a:cubicBezTo>
                  <a:pt x="1260110" y="2221111"/>
                  <a:pt x="1209850" y="2211602"/>
                  <a:pt x="1195347" y="2212354"/>
                </a:cubicBezTo>
                <a:cubicBezTo>
                  <a:pt x="1171903" y="2216875"/>
                  <a:pt x="1033292" y="2222456"/>
                  <a:pt x="970251" y="2221029"/>
                </a:cubicBezTo>
                <a:cubicBezTo>
                  <a:pt x="913858" y="2213074"/>
                  <a:pt x="857841" y="2217424"/>
                  <a:pt x="812914" y="2210095"/>
                </a:cubicBezTo>
                <a:cubicBezTo>
                  <a:pt x="762967" y="2180805"/>
                  <a:pt x="645932" y="2185851"/>
                  <a:pt x="597225" y="2180999"/>
                </a:cubicBezTo>
                <a:cubicBezTo>
                  <a:pt x="575890" y="2176791"/>
                  <a:pt x="534371" y="2181270"/>
                  <a:pt x="520671" y="2180980"/>
                </a:cubicBezTo>
                <a:cubicBezTo>
                  <a:pt x="455720" y="2175427"/>
                  <a:pt x="449447" y="2164849"/>
                  <a:pt x="413835" y="2156783"/>
                </a:cubicBezTo>
                <a:cubicBezTo>
                  <a:pt x="401959" y="2163765"/>
                  <a:pt x="389622" y="2160522"/>
                  <a:pt x="376513" y="2154014"/>
                </a:cubicBezTo>
                <a:cubicBezTo>
                  <a:pt x="344376" y="2156059"/>
                  <a:pt x="311403" y="2146283"/>
                  <a:pt x="273386" y="2142551"/>
                </a:cubicBezTo>
                <a:cubicBezTo>
                  <a:pt x="223574" y="2138021"/>
                  <a:pt x="116931" y="2131360"/>
                  <a:pt x="77641" y="2126835"/>
                </a:cubicBezTo>
                <a:lnTo>
                  <a:pt x="37645" y="2115401"/>
                </a:lnTo>
                <a:cubicBezTo>
                  <a:pt x="29688" y="2109582"/>
                  <a:pt x="16534" y="2111084"/>
                  <a:pt x="4572" y="2111091"/>
                </a:cubicBezTo>
                <a:lnTo>
                  <a:pt x="0" y="2110468"/>
                </a:lnTo>
                <a:lnTo>
                  <a:pt x="0" y="0"/>
                </a:lnTo>
                <a:close/>
              </a:path>
            </a:pathLst>
          </a:custGeom>
          <a:blipFill>
            <a:blip r:embed="rId2" cstate="print"/>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20405D95-2138-40A6-A919-9C9EB54B5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4626" y="217714"/>
            <a:ext cx="7424357"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rgbClr val="EFEEE9"/>
          </a:solidFill>
          <a:ln w="12700" cap="flat" cmpd="sng" algn="ctr">
            <a:noFill/>
            <a:prstDash val="solid"/>
            <a:miter lim="800000"/>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vestiti, persona, interno, arredo&#10;&#10;Descrizione generata automaticamente">
            <a:extLst>
              <a:ext uri="{FF2B5EF4-FFF2-40B4-BE49-F238E27FC236}">
                <a16:creationId xmlns:a16="http://schemas.microsoft.com/office/drawing/2014/main" xmlns="" id="{EAFFEA5E-9F17-867B-6C9A-4C8D184BE0DE}"/>
              </a:ext>
            </a:extLst>
          </p:cNvPr>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t="14667" r="-1" b="16914"/>
          <a:stretch/>
        </p:blipFill>
        <p:spPr>
          <a:xfrm>
            <a:off x="480441" y="389614"/>
            <a:ext cx="6902245" cy="6296485"/>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3" name="CasellaDiTesto 2">
            <a:extLst>
              <a:ext uri="{FF2B5EF4-FFF2-40B4-BE49-F238E27FC236}">
                <a16:creationId xmlns:a16="http://schemas.microsoft.com/office/drawing/2014/main" xmlns="" id="{54CCC990-83B0-A22F-E476-2BD6C8591CD6}"/>
              </a:ext>
            </a:extLst>
          </p:cNvPr>
          <p:cNvSpPr txBox="1"/>
          <p:nvPr/>
        </p:nvSpPr>
        <p:spPr>
          <a:xfrm>
            <a:off x="7702344" y="882765"/>
            <a:ext cx="4285030" cy="52525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indent="-228600">
              <a:lnSpc>
                <a:spcPct val="110000"/>
              </a:lnSpc>
              <a:spcAft>
                <a:spcPts val="600"/>
              </a:spcAft>
            </a:pPr>
            <a:r>
              <a:rPr lang="en-US" b="1" dirty="0">
                <a:solidFill>
                  <a:srgbClr val="FF0000"/>
                </a:solidFill>
                <a:effectLst>
                  <a:outerShdw blurRad="38100" dist="38100" dir="2700000" algn="tl">
                    <a:srgbClr val="000000">
                      <a:alpha val="43137"/>
                    </a:srgbClr>
                  </a:outerShdw>
                </a:effectLst>
              </a:rPr>
              <a:t>It was a fantastic experience and one I will never forget. I learned things about Irish culture that I didn’t know before and met new people. </a:t>
            </a:r>
          </a:p>
          <a:p>
            <a:pPr indent="-228600">
              <a:lnSpc>
                <a:spcPct val="110000"/>
              </a:lnSpc>
              <a:spcAft>
                <a:spcPts val="600"/>
              </a:spcAft>
            </a:pPr>
            <a:r>
              <a:rPr lang="en-US" b="1" dirty="0">
                <a:solidFill>
                  <a:srgbClr val="FF0000"/>
                </a:solidFill>
                <a:effectLst>
                  <a:outerShdw blurRad="38100" dist="38100" dir="2700000" algn="tl">
                    <a:srgbClr val="000000">
                      <a:alpha val="43137"/>
                    </a:srgbClr>
                  </a:outerShdw>
                </a:effectLst>
              </a:rPr>
              <a:t>At the Grammar school we were welcomed by the guys and after doing some activities we got to know each other a bit.</a:t>
            </a:r>
          </a:p>
          <a:p>
            <a:pPr indent="-228600">
              <a:lnSpc>
                <a:spcPct val="110000"/>
              </a:lnSpc>
              <a:spcAft>
                <a:spcPts val="600"/>
              </a:spcAft>
            </a:pPr>
            <a:r>
              <a:rPr lang="en-US" b="1" dirty="0">
                <a:solidFill>
                  <a:srgbClr val="FF0000"/>
                </a:solidFill>
                <a:effectLst>
                  <a:outerShdw blurRad="38100" dist="38100" dir="2700000" algn="tl">
                    <a:srgbClr val="000000">
                      <a:alpha val="43137"/>
                    </a:srgbClr>
                  </a:outerShdw>
                </a:effectLst>
              </a:rPr>
              <a:t>I loved everything!!!</a:t>
            </a:r>
          </a:p>
          <a:p>
            <a:pPr indent="-228600">
              <a:lnSpc>
                <a:spcPct val="110000"/>
              </a:lnSpc>
              <a:spcAft>
                <a:spcPts val="600"/>
              </a:spcAft>
            </a:pP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Giorgia</a:t>
            </a:r>
            <a:r>
              <a:rPr lang="en-US" b="1" dirty="0">
                <a:solidFill>
                  <a:srgbClr val="FF0000"/>
                </a:solidFill>
                <a:effectLst>
                  <a:outerShdw blurRad="38100" dist="38100" dir="2700000" algn="tl">
                    <a:srgbClr val="000000">
                      <a:alpha val="43137"/>
                    </a:srgbClr>
                  </a:outerShdw>
                </a:effectLst>
              </a:rPr>
              <a:t>) </a:t>
            </a:r>
            <a:endParaRPr lang="en-US" sz="1500" b="1" dirty="0">
              <a:solidFill>
                <a:srgbClr val="FF0000"/>
              </a:solidFill>
              <a:effectLst>
                <a:outerShdw blurRad="38100" dist="38100" dir="2700000" algn="tl">
                  <a:srgbClr val="000000">
                    <a:alpha val="43137"/>
                  </a:srgbClr>
                </a:outerShdw>
              </a:effectLst>
            </a:endParaRPr>
          </a:p>
        </p:txBody>
      </p:sp>
      <p:sp>
        <p:nvSpPr>
          <p:cNvPr id="7" name="Cuore 6">
            <a:extLst>
              <a:ext uri="{FF2B5EF4-FFF2-40B4-BE49-F238E27FC236}">
                <a16:creationId xmlns:a16="http://schemas.microsoft.com/office/drawing/2014/main" xmlns="" id="{38E66F27-8458-8A9D-7EF4-E94E032A0C4D}"/>
              </a:ext>
            </a:extLst>
          </p:cNvPr>
          <p:cNvSpPr/>
          <p:nvPr/>
        </p:nvSpPr>
        <p:spPr>
          <a:xfrm rot="486554">
            <a:off x="10737237" y="5161007"/>
            <a:ext cx="914400" cy="914400"/>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71371080"/>
      </p:ext>
    </p:extLst>
  </p:cSld>
  <p:clrMapOvr>
    <a:masterClrMapping/>
  </p:clrMapOvr>
  <mc:AlternateContent xmlns:mc="http://schemas.openxmlformats.org/markup-compatibility/2006">
    <mc:Choice xmlns:p14="http://schemas.microsoft.com/office/powerpoint/2010/main" xmlns="" Requires="p14">
      <p:transition spd="slow" p14:dur="4500" advClick="0" advTm="16000"/>
    </mc:Choice>
    <mc:Fallback>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xmlns="" id="{8BFA8362-D844-46C0-9CEA-D8905DCCEB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5B58C4B3-B522-4784-86D8-1D23C64A7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4117910"/>
            <a:ext cx="12192000" cy="2740090"/>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810 w 12192000"/>
              <a:gd name="connsiteY144" fmla="*/ 1797886 h 2237474"/>
              <a:gd name="connsiteX145" fmla="*/ 4379064 w 12192000"/>
              <a:gd name="connsiteY145" fmla="*/ 1817177 h 2237474"/>
              <a:gd name="connsiteX146" fmla="*/ 4319209 w 12192000"/>
              <a:gd name="connsiteY146" fmla="*/ 1834833 h 2237474"/>
              <a:gd name="connsiteX147" fmla="*/ 4306907 w 12192000"/>
              <a:gd name="connsiteY147" fmla="*/ 1841641 h 2237474"/>
              <a:gd name="connsiteX148" fmla="*/ 4290981 w 12192000"/>
              <a:gd name="connsiteY148" fmla="*/ 1839677 h 2237474"/>
              <a:gd name="connsiteX149" fmla="*/ 4285792 w 12192000"/>
              <a:gd name="connsiteY149" fmla="*/ 1836231 h 2237474"/>
              <a:gd name="connsiteX150" fmla="*/ 4238372 w 12192000"/>
              <a:gd name="connsiteY150" fmla="*/ 1851480 h 2237474"/>
              <a:gd name="connsiteX151" fmla="*/ 4232517 w 12192000"/>
              <a:gd name="connsiteY151" fmla="*/ 1852567 h 2237474"/>
              <a:gd name="connsiteX152" fmla="*/ 4191732 w 12192000"/>
              <a:gd name="connsiteY152" fmla="*/ 1857328 h 2237474"/>
              <a:gd name="connsiteX153" fmla="*/ 4065532 w 12192000"/>
              <a:gd name="connsiteY153" fmla="*/ 1855477 h 2237474"/>
              <a:gd name="connsiteX154" fmla="*/ 4028460 w 12192000"/>
              <a:gd name="connsiteY154" fmla="*/ 1855137 h 2237474"/>
              <a:gd name="connsiteX155" fmla="*/ 4002267 w 12192000"/>
              <a:gd name="connsiteY155" fmla="*/ 1852352 h 2237474"/>
              <a:gd name="connsiteX156" fmla="*/ 3931396 w 12192000"/>
              <a:gd name="connsiteY156" fmla="*/ 1858915 h 2237474"/>
              <a:gd name="connsiteX157" fmla="*/ 3812162 w 12192000"/>
              <a:gd name="connsiteY157" fmla="*/ 1875501 h 2237474"/>
              <a:gd name="connsiteX158" fmla="*/ 3767672 w 12192000"/>
              <a:gd name="connsiteY158" fmla="*/ 1874600 h 2237474"/>
              <a:gd name="connsiteX159" fmla="*/ 3764741 w 12192000"/>
              <a:gd name="connsiteY159" fmla="*/ 1869433 h 2237474"/>
              <a:gd name="connsiteX160" fmla="*/ 3751332 w 12192000"/>
              <a:gd name="connsiteY160" fmla="*/ 1869854 h 2237474"/>
              <a:gd name="connsiteX161" fmla="*/ 3748155 w 12192000"/>
              <a:gd name="connsiteY161" fmla="*/ 1868903 h 2237474"/>
              <a:gd name="connsiteX162" fmla="*/ 3729530 w 12192000"/>
              <a:gd name="connsiteY162" fmla="*/ 1864513 h 2237474"/>
              <a:gd name="connsiteX163" fmla="*/ 3680177 w 12192000"/>
              <a:gd name="connsiteY163" fmla="*/ 1881552 h 2237474"/>
              <a:gd name="connsiteX164" fmla="*/ 3567259 w 12192000"/>
              <a:gd name="connsiteY164" fmla="*/ 1893482 h 2237474"/>
              <a:gd name="connsiteX165" fmla="*/ 3405770 w 12192000"/>
              <a:gd name="connsiteY165" fmla="*/ 1904591 h 2237474"/>
              <a:gd name="connsiteX166" fmla="*/ 3280097 w 12192000"/>
              <a:gd name="connsiteY166" fmla="*/ 1919610 h 2237474"/>
              <a:gd name="connsiteX167" fmla="*/ 3123424 w 12192000"/>
              <a:gd name="connsiteY167" fmla="*/ 1952930 h 2237474"/>
              <a:gd name="connsiteX168" fmla="*/ 3009910 w 12192000"/>
              <a:gd name="connsiteY168" fmla="*/ 1957866 h 2237474"/>
              <a:gd name="connsiteX169" fmla="*/ 2995934 w 12192000"/>
              <a:gd name="connsiteY169" fmla="*/ 1967085 h 2237474"/>
              <a:gd name="connsiteX170" fmla="*/ 2980071 w 12192000"/>
              <a:gd name="connsiteY170" fmla="*/ 1972988 h 2237474"/>
              <a:gd name="connsiteX171" fmla="*/ 2978094 w 12192000"/>
              <a:gd name="connsiteY171" fmla="*/ 1972369 h 2237474"/>
              <a:gd name="connsiteX172" fmla="*/ 2942858 w 12192000"/>
              <a:gd name="connsiteY172" fmla="*/ 1981367 h 2237474"/>
              <a:gd name="connsiteX173" fmla="*/ 2875436 w 12192000"/>
              <a:gd name="connsiteY173" fmla="*/ 1996977 h 2237474"/>
              <a:gd name="connsiteX174" fmla="*/ 2874892 w 12192000"/>
              <a:gd name="connsiteY174" fmla="*/ 1996085 h 2237474"/>
              <a:gd name="connsiteX175" fmla="*/ 2864145 w 12192000"/>
              <a:gd name="connsiteY175" fmla="*/ 1994061 h 2237474"/>
              <a:gd name="connsiteX176" fmla="*/ 2843662 w 12192000"/>
              <a:gd name="connsiteY176" fmla="*/ 1992498 h 2237474"/>
              <a:gd name="connsiteX177" fmla="*/ 2796128 w 12192000"/>
              <a:gd name="connsiteY177" fmla="*/ 1976403 h 2237474"/>
              <a:gd name="connsiteX178" fmla="*/ 2756784 w 12192000"/>
              <a:gd name="connsiteY178" fmla="*/ 1985116 h 2237474"/>
              <a:gd name="connsiteX179" fmla="*/ 2748833 w 12192000"/>
              <a:gd name="connsiteY179" fmla="*/ 1986323 h 2237474"/>
              <a:gd name="connsiteX180" fmla="*/ 2748661 w 12192000"/>
              <a:gd name="connsiteY180" fmla="*/ 1986122 h 2237474"/>
              <a:gd name="connsiteX181" fmla="*/ 2740251 w 12192000"/>
              <a:gd name="connsiteY181" fmla="*/ 1986946 h 2237474"/>
              <a:gd name="connsiteX182" fmla="*/ 2718916 w 12192000"/>
              <a:gd name="connsiteY182" fmla="*/ 1990867 h 2237474"/>
              <a:gd name="connsiteX183" fmla="*/ 2713522 w 12192000"/>
              <a:gd name="connsiteY183" fmla="*/ 1990173 h 2237474"/>
              <a:gd name="connsiteX184" fmla="*/ 2680597 w 12192000"/>
              <a:gd name="connsiteY184" fmla="*/ 1984996 h 2237474"/>
              <a:gd name="connsiteX185" fmla="*/ 2578178 w 12192000"/>
              <a:gd name="connsiteY185" fmla="*/ 1990531 h 2237474"/>
              <a:gd name="connsiteX186" fmla="*/ 2476147 w 12192000"/>
              <a:gd name="connsiteY186" fmla="*/ 1998305 h 2237474"/>
              <a:gd name="connsiteX187" fmla="*/ 2373568 w 12192000"/>
              <a:gd name="connsiteY187" fmla="*/ 2003219 h 2237474"/>
              <a:gd name="connsiteX188" fmla="*/ 2321399 w 12192000"/>
              <a:gd name="connsiteY188" fmla="*/ 1989467 h 2237474"/>
              <a:gd name="connsiteX189" fmla="*/ 2315525 w 12192000"/>
              <a:gd name="connsiteY189" fmla="*/ 1989708 h 2237474"/>
              <a:gd name="connsiteX190" fmla="*/ 2300792 w 12192000"/>
              <a:gd name="connsiteY190" fmla="*/ 1994290 h 2237474"/>
              <a:gd name="connsiteX191" fmla="*/ 2295469 w 12192000"/>
              <a:gd name="connsiteY191" fmla="*/ 1996659 h 2237474"/>
              <a:gd name="connsiteX192" fmla="*/ 2287219 w 12192000"/>
              <a:gd name="connsiteY192" fmla="*/ 1998750 h 2237474"/>
              <a:gd name="connsiteX193" fmla="*/ 2286948 w 12192000"/>
              <a:gd name="connsiteY193" fmla="*/ 1998596 h 2237474"/>
              <a:gd name="connsiteX194" fmla="*/ 2243069 w 12192000"/>
              <a:gd name="connsiteY194" fmla="*/ 2015111 h 2237474"/>
              <a:gd name="connsiteX195" fmla="*/ 2186609 w 12192000"/>
              <a:gd name="connsiteY195" fmla="*/ 2008263 h 2237474"/>
              <a:gd name="connsiteX196" fmla="*/ 2164831 w 12192000"/>
              <a:gd name="connsiteY196" fmla="*/ 2010143 h 2237474"/>
              <a:gd name="connsiteX197" fmla="*/ 2152836 w 12192000"/>
              <a:gd name="connsiteY197" fmla="*/ 2010048 h 2237474"/>
              <a:gd name="connsiteX198" fmla="*/ 2117102 w 12192000"/>
              <a:gd name="connsiteY198" fmla="*/ 2023004 h 2237474"/>
              <a:gd name="connsiteX199" fmla="*/ 2111935 w 12192000"/>
              <a:gd name="connsiteY199" fmla="*/ 2023163 h 2237474"/>
              <a:gd name="connsiteX200" fmla="*/ 2089991 w 12192000"/>
              <a:gd name="connsiteY200" fmla="*/ 2034193 h 2237474"/>
              <a:gd name="connsiteX201" fmla="*/ 2058061 w 12192000"/>
              <a:gd name="connsiteY201" fmla="*/ 2047942 h 2237474"/>
              <a:gd name="connsiteX202" fmla="*/ 2055737 w 12192000"/>
              <a:gd name="connsiteY202" fmla="*/ 2047704 h 2237474"/>
              <a:gd name="connsiteX203" fmla="*/ 2042244 w 12192000"/>
              <a:gd name="connsiteY203" fmla="*/ 2055560 h 2237474"/>
              <a:gd name="connsiteX204" fmla="*/ 1976224 w 12192000"/>
              <a:gd name="connsiteY204" fmla="*/ 2074257 h 2237474"/>
              <a:gd name="connsiteX205" fmla="*/ 1877728 w 12192000"/>
              <a:gd name="connsiteY205" fmla="*/ 2101004 h 2237474"/>
              <a:gd name="connsiteX206" fmla="*/ 1759056 w 12192000"/>
              <a:gd name="connsiteY206" fmla="*/ 2125608 h 2237474"/>
              <a:gd name="connsiteX207" fmla="*/ 1637948 w 12192000"/>
              <a:gd name="connsiteY207" fmla="*/ 2172597 h 2237474"/>
              <a:gd name="connsiteX208" fmla="*/ 1434549 w 12192000"/>
              <a:gd name="connsiteY208" fmla="*/ 2234522 h 2237474"/>
              <a:gd name="connsiteX209" fmla="*/ 1398481 w 12192000"/>
              <a:gd name="connsiteY209" fmla="*/ 2237074 h 2237474"/>
              <a:gd name="connsiteX210" fmla="*/ 1398407 w 12192000"/>
              <a:gd name="connsiteY210" fmla="*/ 2237095 h 2237474"/>
              <a:gd name="connsiteX211" fmla="*/ 1370962 w 12192000"/>
              <a:gd name="connsiteY211" fmla="*/ 2237474 h 2237474"/>
              <a:gd name="connsiteX212" fmla="*/ 1356367 w 12192000"/>
              <a:gd name="connsiteY212" fmla="*/ 2235089 h 2237474"/>
              <a:gd name="connsiteX213" fmla="*/ 1324828 w 12192000"/>
              <a:gd name="connsiteY213" fmla="*/ 2231968 h 2237474"/>
              <a:gd name="connsiteX214" fmla="*/ 1297744 w 12192000"/>
              <a:gd name="connsiteY214" fmla="*/ 2235849 h 2237474"/>
              <a:gd name="connsiteX215" fmla="*/ 1286236 w 12192000"/>
              <a:gd name="connsiteY215" fmla="*/ 2233135 h 2237474"/>
              <a:gd name="connsiteX216" fmla="*/ 1283504 w 12192000"/>
              <a:gd name="connsiteY216" fmla="*/ 2233797 h 2237474"/>
              <a:gd name="connsiteX217" fmla="*/ 1279765 w 12192000"/>
              <a:gd name="connsiteY217" fmla="*/ 2229639 h 2237474"/>
              <a:gd name="connsiteX218" fmla="*/ 1195347 w 12192000"/>
              <a:gd name="connsiteY218" fmla="*/ 2212354 h 2237474"/>
              <a:gd name="connsiteX219" fmla="*/ 970251 w 12192000"/>
              <a:gd name="connsiteY219" fmla="*/ 2221029 h 2237474"/>
              <a:gd name="connsiteX220" fmla="*/ 812914 w 12192000"/>
              <a:gd name="connsiteY220" fmla="*/ 2202752 h 2237474"/>
              <a:gd name="connsiteX221" fmla="*/ 800195 w 12192000"/>
              <a:gd name="connsiteY221" fmla="*/ 2209407 h 2237474"/>
              <a:gd name="connsiteX222" fmla="*/ 784978 w 12192000"/>
              <a:gd name="connsiteY222" fmla="*/ 2212360 h 2237474"/>
              <a:gd name="connsiteX223" fmla="*/ 681987 w 12192000"/>
              <a:gd name="connsiteY223" fmla="*/ 2216757 h 2237474"/>
              <a:gd name="connsiteX224" fmla="*/ 669923 w 12192000"/>
              <a:gd name="connsiteY224" fmla="*/ 2211682 h 2237474"/>
              <a:gd name="connsiteX225" fmla="*/ 648680 w 12192000"/>
              <a:gd name="connsiteY225" fmla="*/ 2206229 h 2237474"/>
              <a:gd name="connsiteX226" fmla="*/ 597225 w 12192000"/>
              <a:gd name="connsiteY226" fmla="*/ 2180999 h 2237474"/>
              <a:gd name="connsiteX227" fmla="*/ 558449 w 12192000"/>
              <a:gd name="connsiteY227" fmla="*/ 2182346 h 2237474"/>
              <a:gd name="connsiteX228" fmla="*/ 550517 w 12192000"/>
              <a:gd name="connsiteY228" fmla="*/ 2182060 h 2237474"/>
              <a:gd name="connsiteX229" fmla="*/ 550309 w 12192000"/>
              <a:gd name="connsiteY229" fmla="*/ 2181825 h 2237474"/>
              <a:gd name="connsiteX230" fmla="*/ 541836 w 12192000"/>
              <a:gd name="connsiteY230" fmla="*/ 2181063 h 2237474"/>
              <a:gd name="connsiteX231" fmla="*/ 536057 w 12192000"/>
              <a:gd name="connsiteY231" fmla="*/ 2181537 h 2237474"/>
              <a:gd name="connsiteX232" fmla="*/ 520671 w 12192000"/>
              <a:gd name="connsiteY232" fmla="*/ 2180980 h 2237474"/>
              <a:gd name="connsiteX233" fmla="*/ 515024 w 12192000"/>
              <a:gd name="connsiteY233" fmla="*/ 2179258 h 2237474"/>
              <a:gd name="connsiteX234" fmla="*/ 512278 w 12192000"/>
              <a:gd name="connsiteY234" fmla="*/ 2176369 h 2237474"/>
              <a:gd name="connsiteX235" fmla="*/ 480419 w 12192000"/>
              <a:gd name="connsiteY235" fmla="*/ 2167807 h 2237474"/>
              <a:gd name="connsiteX236" fmla="*/ 413835 w 12192000"/>
              <a:gd name="connsiteY236" fmla="*/ 2156783 h 2237474"/>
              <a:gd name="connsiteX237" fmla="*/ 376513 w 12192000"/>
              <a:gd name="connsiteY237" fmla="*/ 2154014 h 2237474"/>
              <a:gd name="connsiteX238" fmla="*/ 273386 w 12192000"/>
              <a:gd name="connsiteY238" fmla="*/ 2142551 h 2237474"/>
              <a:gd name="connsiteX239" fmla="*/ 169207 w 12192000"/>
              <a:gd name="connsiteY239" fmla="*/ 2128100 h 2237474"/>
              <a:gd name="connsiteX240" fmla="*/ 93149 w 12192000"/>
              <a:gd name="connsiteY240" fmla="*/ 2105324 h 2237474"/>
              <a:gd name="connsiteX241" fmla="*/ 88109 w 12192000"/>
              <a:gd name="connsiteY241" fmla="*/ 2106704 h 2237474"/>
              <a:gd name="connsiteX242" fmla="*/ 80022 w 12192000"/>
              <a:gd name="connsiteY242" fmla="*/ 2107254 h 2237474"/>
              <a:gd name="connsiteX243" fmla="*/ 79717 w 12192000"/>
              <a:gd name="connsiteY243" fmla="*/ 2107046 h 2237474"/>
              <a:gd name="connsiteX244" fmla="*/ 72352 w 12192000"/>
              <a:gd name="connsiteY244" fmla="*/ 2107991 h 2237474"/>
              <a:gd name="connsiteX245" fmla="*/ 37645 w 12192000"/>
              <a:gd name="connsiteY245" fmla="*/ 2115401 h 2237474"/>
              <a:gd name="connsiteX246" fmla="*/ 4572 w 12192000"/>
              <a:gd name="connsiteY246" fmla="*/ 2111091 h 2237474"/>
              <a:gd name="connsiteX247" fmla="*/ 0 w 12192000"/>
              <a:gd name="connsiteY247" fmla="*/ 2110468 h 2237474"/>
              <a:gd name="connsiteX248" fmla="*/ 0 w 12192000"/>
              <a:gd name="connsiteY2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459810 w 12192000"/>
              <a:gd name="connsiteY143" fmla="*/ 1797886 h 2237474"/>
              <a:gd name="connsiteX144" fmla="*/ 4379064 w 12192000"/>
              <a:gd name="connsiteY144" fmla="*/ 1817177 h 2237474"/>
              <a:gd name="connsiteX145" fmla="*/ 4319209 w 12192000"/>
              <a:gd name="connsiteY145" fmla="*/ 1834833 h 2237474"/>
              <a:gd name="connsiteX146" fmla="*/ 4306907 w 12192000"/>
              <a:gd name="connsiteY146" fmla="*/ 1841641 h 2237474"/>
              <a:gd name="connsiteX147" fmla="*/ 4290981 w 12192000"/>
              <a:gd name="connsiteY147" fmla="*/ 1839677 h 2237474"/>
              <a:gd name="connsiteX148" fmla="*/ 4285792 w 12192000"/>
              <a:gd name="connsiteY148" fmla="*/ 1836231 h 2237474"/>
              <a:gd name="connsiteX149" fmla="*/ 4238372 w 12192000"/>
              <a:gd name="connsiteY149" fmla="*/ 1851480 h 2237474"/>
              <a:gd name="connsiteX150" fmla="*/ 4232517 w 12192000"/>
              <a:gd name="connsiteY150" fmla="*/ 1852567 h 2237474"/>
              <a:gd name="connsiteX151" fmla="*/ 4191732 w 12192000"/>
              <a:gd name="connsiteY151" fmla="*/ 1857328 h 2237474"/>
              <a:gd name="connsiteX152" fmla="*/ 4065532 w 12192000"/>
              <a:gd name="connsiteY152" fmla="*/ 1855477 h 2237474"/>
              <a:gd name="connsiteX153" fmla="*/ 4028460 w 12192000"/>
              <a:gd name="connsiteY153" fmla="*/ 1855137 h 2237474"/>
              <a:gd name="connsiteX154" fmla="*/ 4002267 w 12192000"/>
              <a:gd name="connsiteY154" fmla="*/ 1852352 h 2237474"/>
              <a:gd name="connsiteX155" fmla="*/ 3931396 w 12192000"/>
              <a:gd name="connsiteY155" fmla="*/ 1858915 h 2237474"/>
              <a:gd name="connsiteX156" fmla="*/ 3812162 w 12192000"/>
              <a:gd name="connsiteY156" fmla="*/ 1875501 h 2237474"/>
              <a:gd name="connsiteX157" fmla="*/ 3767672 w 12192000"/>
              <a:gd name="connsiteY157" fmla="*/ 1874600 h 2237474"/>
              <a:gd name="connsiteX158" fmla="*/ 3764741 w 12192000"/>
              <a:gd name="connsiteY158" fmla="*/ 1869433 h 2237474"/>
              <a:gd name="connsiteX159" fmla="*/ 3751332 w 12192000"/>
              <a:gd name="connsiteY159" fmla="*/ 1869854 h 2237474"/>
              <a:gd name="connsiteX160" fmla="*/ 3748155 w 12192000"/>
              <a:gd name="connsiteY160" fmla="*/ 1868903 h 2237474"/>
              <a:gd name="connsiteX161" fmla="*/ 3729530 w 12192000"/>
              <a:gd name="connsiteY161" fmla="*/ 1864513 h 2237474"/>
              <a:gd name="connsiteX162" fmla="*/ 3680177 w 12192000"/>
              <a:gd name="connsiteY162" fmla="*/ 1881552 h 2237474"/>
              <a:gd name="connsiteX163" fmla="*/ 3567259 w 12192000"/>
              <a:gd name="connsiteY163" fmla="*/ 1893482 h 2237474"/>
              <a:gd name="connsiteX164" fmla="*/ 3405770 w 12192000"/>
              <a:gd name="connsiteY164" fmla="*/ 1904591 h 2237474"/>
              <a:gd name="connsiteX165" fmla="*/ 3280097 w 12192000"/>
              <a:gd name="connsiteY165" fmla="*/ 1919610 h 2237474"/>
              <a:gd name="connsiteX166" fmla="*/ 3123424 w 12192000"/>
              <a:gd name="connsiteY166" fmla="*/ 1952930 h 2237474"/>
              <a:gd name="connsiteX167" fmla="*/ 3009910 w 12192000"/>
              <a:gd name="connsiteY167" fmla="*/ 1957866 h 2237474"/>
              <a:gd name="connsiteX168" fmla="*/ 2995934 w 12192000"/>
              <a:gd name="connsiteY168" fmla="*/ 1967085 h 2237474"/>
              <a:gd name="connsiteX169" fmla="*/ 2980071 w 12192000"/>
              <a:gd name="connsiteY169" fmla="*/ 1972988 h 2237474"/>
              <a:gd name="connsiteX170" fmla="*/ 2978094 w 12192000"/>
              <a:gd name="connsiteY170" fmla="*/ 1972369 h 2237474"/>
              <a:gd name="connsiteX171" fmla="*/ 2942858 w 12192000"/>
              <a:gd name="connsiteY171" fmla="*/ 1981367 h 2237474"/>
              <a:gd name="connsiteX172" fmla="*/ 2875436 w 12192000"/>
              <a:gd name="connsiteY172" fmla="*/ 1996977 h 2237474"/>
              <a:gd name="connsiteX173" fmla="*/ 2874892 w 12192000"/>
              <a:gd name="connsiteY173" fmla="*/ 1996085 h 2237474"/>
              <a:gd name="connsiteX174" fmla="*/ 2864145 w 12192000"/>
              <a:gd name="connsiteY174" fmla="*/ 1994061 h 2237474"/>
              <a:gd name="connsiteX175" fmla="*/ 2843662 w 12192000"/>
              <a:gd name="connsiteY175" fmla="*/ 1992498 h 2237474"/>
              <a:gd name="connsiteX176" fmla="*/ 2796128 w 12192000"/>
              <a:gd name="connsiteY176" fmla="*/ 1976403 h 2237474"/>
              <a:gd name="connsiteX177" fmla="*/ 2756784 w 12192000"/>
              <a:gd name="connsiteY177" fmla="*/ 1985116 h 2237474"/>
              <a:gd name="connsiteX178" fmla="*/ 2748833 w 12192000"/>
              <a:gd name="connsiteY178" fmla="*/ 1986323 h 2237474"/>
              <a:gd name="connsiteX179" fmla="*/ 2748661 w 12192000"/>
              <a:gd name="connsiteY179" fmla="*/ 1986122 h 2237474"/>
              <a:gd name="connsiteX180" fmla="*/ 2740251 w 12192000"/>
              <a:gd name="connsiteY180" fmla="*/ 1986946 h 2237474"/>
              <a:gd name="connsiteX181" fmla="*/ 2718916 w 12192000"/>
              <a:gd name="connsiteY181" fmla="*/ 1990867 h 2237474"/>
              <a:gd name="connsiteX182" fmla="*/ 2713522 w 12192000"/>
              <a:gd name="connsiteY182" fmla="*/ 1990173 h 2237474"/>
              <a:gd name="connsiteX183" fmla="*/ 2680597 w 12192000"/>
              <a:gd name="connsiteY183" fmla="*/ 1984996 h 2237474"/>
              <a:gd name="connsiteX184" fmla="*/ 2578178 w 12192000"/>
              <a:gd name="connsiteY184" fmla="*/ 1990531 h 2237474"/>
              <a:gd name="connsiteX185" fmla="*/ 2476147 w 12192000"/>
              <a:gd name="connsiteY185" fmla="*/ 1998305 h 2237474"/>
              <a:gd name="connsiteX186" fmla="*/ 2373568 w 12192000"/>
              <a:gd name="connsiteY186" fmla="*/ 2003219 h 2237474"/>
              <a:gd name="connsiteX187" fmla="*/ 2321399 w 12192000"/>
              <a:gd name="connsiteY187" fmla="*/ 1989467 h 2237474"/>
              <a:gd name="connsiteX188" fmla="*/ 2315525 w 12192000"/>
              <a:gd name="connsiteY188" fmla="*/ 1989708 h 2237474"/>
              <a:gd name="connsiteX189" fmla="*/ 2300792 w 12192000"/>
              <a:gd name="connsiteY189" fmla="*/ 1994290 h 2237474"/>
              <a:gd name="connsiteX190" fmla="*/ 2295469 w 12192000"/>
              <a:gd name="connsiteY190" fmla="*/ 1996659 h 2237474"/>
              <a:gd name="connsiteX191" fmla="*/ 2287219 w 12192000"/>
              <a:gd name="connsiteY191" fmla="*/ 1998750 h 2237474"/>
              <a:gd name="connsiteX192" fmla="*/ 2286948 w 12192000"/>
              <a:gd name="connsiteY192" fmla="*/ 1998596 h 2237474"/>
              <a:gd name="connsiteX193" fmla="*/ 2243069 w 12192000"/>
              <a:gd name="connsiteY193" fmla="*/ 2015111 h 2237474"/>
              <a:gd name="connsiteX194" fmla="*/ 2186609 w 12192000"/>
              <a:gd name="connsiteY194" fmla="*/ 2008263 h 2237474"/>
              <a:gd name="connsiteX195" fmla="*/ 2164831 w 12192000"/>
              <a:gd name="connsiteY195" fmla="*/ 2010143 h 2237474"/>
              <a:gd name="connsiteX196" fmla="*/ 2152836 w 12192000"/>
              <a:gd name="connsiteY196" fmla="*/ 2010048 h 2237474"/>
              <a:gd name="connsiteX197" fmla="*/ 2117102 w 12192000"/>
              <a:gd name="connsiteY197" fmla="*/ 2023004 h 2237474"/>
              <a:gd name="connsiteX198" fmla="*/ 2111935 w 12192000"/>
              <a:gd name="connsiteY198" fmla="*/ 2023163 h 2237474"/>
              <a:gd name="connsiteX199" fmla="*/ 2089991 w 12192000"/>
              <a:gd name="connsiteY199" fmla="*/ 2034193 h 2237474"/>
              <a:gd name="connsiteX200" fmla="*/ 2058061 w 12192000"/>
              <a:gd name="connsiteY200" fmla="*/ 2047942 h 2237474"/>
              <a:gd name="connsiteX201" fmla="*/ 2055737 w 12192000"/>
              <a:gd name="connsiteY201" fmla="*/ 2047704 h 2237474"/>
              <a:gd name="connsiteX202" fmla="*/ 2042244 w 12192000"/>
              <a:gd name="connsiteY202" fmla="*/ 2055560 h 2237474"/>
              <a:gd name="connsiteX203" fmla="*/ 1976224 w 12192000"/>
              <a:gd name="connsiteY203" fmla="*/ 2074257 h 2237474"/>
              <a:gd name="connsiteX204" fmla="*/ 1877728 w 12192000"/>
              <a:gd name="connsiteY204" fmla="*/ 2101004 h 2237474"/>
              <a:gd name="connsiteX205" fmla="*/ 1759056 w 12192000"/>
              <a:gd name="connsiteY205" fmla="*/ 2125608 h 2237474"/>
              <a:gd name="connsiteX206" fmla="*/ 1637948 w 12192000"/>
              <a:gd name="connsiteY206" fmla="*/ 2172597 h 2237474"/>
              <a:gd name="connsiteX207" fmla="*/ 1434549 w 12192000"/>
              <a:gd name="connsiteY207" fmla="*/ 2234522 h 2237474"/>
              <a:gd name="connsiteX208" fmla="*/ 1398481 w 12192000"/>
              <a:gd name="connsiteY208" fmla="*/ 2237074 h 2237474"/>
              <a:gd name="connsiteX209" fmla="*/ 1398407 w 12192000"/>
              <a:gd name="connsiteY209" fmla="*/ 2237095 h 2237474"/>
              <a:gd name="connsiteX210" fmla="*/ 1370962 w 12192000"/>
              <a:gd name="connsiteY210" fmla="*/ 2237474 h 2237474"/>
              <a:gd name="connsiteX211" fmla="*/ 1356367 w 12192000"/>
              <a:gd name="connsiteY211" fmla="*/ 2235089 h 2237474"/>
              <a:gd name="connsiteX212" fmla="*/ 1324828 w 12192000"/>
              <a:gd name="connsiteY212" fmla="*/ 2231968 h 2237474"/>
              <a:gd name="connsiteX213" fmla="*/ 1297744 w 12192000"/>
              <a:gd name="connsiteY213" fmla="*/ 2235849 h 2237474"/>
              <a:gd name="connsiteX214" fmla="*/ 1286236 w 12192000"/>
              <a:gd name="connsiteY214" fmla="*/ 2233135 h 2237474"/>
              <a:gd name="connsiteX215" fmla="*/ 1283504 w 12192000"/>
              <a:gd name="connsiteY215" fmla="*/ 2233797 h 2237474"/>
              <a:gd name="connsiteX216" fmla="*/ 1279765 w 12192000"/>
              <a:gd name="connsiteY216" fmla="*/ 2229639 h 2237474"/>
              <a:gd name="connsiteX217" fmla="*/ 1195347 w 12192000"/>
              <a:gd name="connsiteY217" fmla="*/ 2212354 h 2237474"/>
              <a:gd name="connsiteX218" fmla="*/ 970251 w 12192000"/>
              <a:gd name="connsiteY218" fmla="*/ 2221029 h 2237474"/>
              <a:gd name="connsiteX219" fmla="*/ 812914 w 12192000"/>
              <a:gd name="connsiteY219" fmla="*/ 2202752 h 2237474"/>
              <a:gd name="connsiteX220" fmla="*/ 800195 w 12192000"/>
              <a:gd name="connsiteY220" fmla="*/ 2209407 h 2237474"/>
              <a:gd name="connsiteX221" fmla="*/ 784978 w 12192000"/>
              <a:gd name="connsiteY221" fmla="*/ 2212360 h 2237474"/>
              <a:gd name="connsiteX222" fmla="*/ 681987 w 12192000"/>
              <a:gd name="connsiteY222" fmla="*/ 2216757 h 2237474"/>
              <a:gd name="connsiteX223" fmla="*/ 669923 w 12192000"/>
              <a:gd name="connsiteY223" fmla="*/ 2211682 h 2237474"/>
              <a:gd name="connsiteX224" fmla="*/ 648680 w 12192000"/>
              <a:gd name="connsiteY224" fmla="*/ 2206229 h 2237474"/>
              <a:gd name="connsiteX225" fmla="*/ 597225 w 12192000"/>
              <a:gd name="connsiteY225" fmla="*/ 2180999 h 2237474"/>
              <a:gd name="connsiteX226" fmla="*/ 558449 w 12192000"/>
              <a:gd name="connsiteY226" fmla="*/ 2182346 h 2237474"/>
              <a:gd name="connsiteX227" fmla="*/ 550517 w 12192000"/>
              <a:gd name="connsiteY227" fmla="*/ 2182060 h 2237474"/>
              <a:gd name="connsiteX228" fmla="*/ 550309 w 12192000"/>
              <a:gd name="connsiteY228" fmla="*/ 2181825 h 2237474"/>
              <a:gd name="connsiteX229" fmla="*/ 541836 w 12192000"/>
              <a:gd name="connsiteY229" fmla="*/ 2181063 h 2237474"/>
              <a:gd name="connsiteX230" fmla="*/ 536057 w 12192000"/>
              <a:gd name="connsiteY230" fmla="*/ 2181537 h 2237474"/>
              <a:gd name="connsiteX231" fmla="*/ 520671 w 12192000"/>
              <a:gd name="connsiteY231" fmla="*/ 2180980 h 2237474"/>
              <a:gd name="connsiteX232" fmla="*/ 515024 w 12192000"/>
              <a:gd name="connsiteY232" fmla="*/ 2179258 h 2237474"/>
              <a:gd name="connsiteX233" fmla="*/ 512278 w 12192000"/>
              <a:gd name="connsiteY233" fmla="*/ 2176369 h 2237474"/>
              <a:gd name="connsiteX234" fmla="*/ 480419 w 12192000"/>
              <a:gd name="connsiteY234" fmla="*/ 2167807 h 2237474"/>
              <a:gd name="connsiteX235" fmla="*/ 413835 w 12192000"/>
              <a:gd name="connsiteY235" fmla="*/ 2156783 h 2237474"/>
              <a:gd name="connsiteX236" fmla="*/ 376513 w 12192000"/>
              <a:gd name="connsiteY236" fmla="*/ 2154014 h 2237474"/>
              <a:gd name="connsiteX237" fmla="*/ 273386 w 12192000"/>
              <a:gd name="connsiteY237" fmla="*/ 2142551 h 2237474"/>
              <a:gd name="connsiteX238" fmla="*/ 169207 w 12192000"/>
              <a:gd name="connsiteY238" fmla="*/ 2128100 h 2237474"/>
              <a:gd name="connsiteX239" fmla="*/ 93149 w 12192000"/>
              <a:gd name="connsiteY239" fmla="*/ 2105324 h 2237474"/>
              <a:gd name="connsiteX240" fmla="*/ 88109 w 12192000"/>
              <a:gd name="connsiteY240" fmla="*/ 2106704 h 2237474"/>
              <a:gd name="connsiteX241" fmla="*/ 80022 w 12192000"/>
              <a:gd name="connsiteY241" fmla="*/ 2107254 h 2237474"/>
              <a:gd name="connsiteX242" fmla="*/ 79717 w 12192000"/>
              <a:gd name="connsiteY242" fmla="*/ 2107046 h 2237474"/>
              <a:gd name="connsiteX243" fmla="*/ 72352 w 12192000"/>
              <a:gd name="connsiteY243" fmla="*/ 2107991 h 2237474"/>
              <a:gd name="connsiteX244" fmla="*/ 37645 w 12192000"/>
              <a:gd name="connsiteY244" fmla="*/ 2115401 h 2237474"/>
              <a:gd name="connsiteX245" fmla="*/ 4572 w 12192000"/>
              <a:gd name="connsiteY245" fmla="*/ 2111091 h 2237474"/>
              <a:gd name="connsiteX246" fmla="*/ 0 w 12192000"/>
              <a:gd name="connsiteY246" fmla="*/ 2110468 h 2237474"/>
              <a:gd name="connsiteX247" fmla="*/ 0 w 12192000"/>
              <a:gd name="connsiteY2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53307 w 12192000"/>
              <a:gd name="connsiteY117" fmla="*/ 1815450 h 2237474"/>
              <a:gd name="connsiteX118" fmla="*/ 5364192 w 12192000"/>
              <a:gd name="connsiteY118" fmla="*/ 1826074 h 2237474"/>
              <a:gd name="connsiteX119" fmla="*/ 5350380 w 12192000"/>
              <a:gd name="connsiteY119" fmla="*/ 1830891 h 2237474"/>
              <a:gd name="connsiteX120" fmla="*/ 5259633 w 12192000"/>
              <a:gd name="connsiteY120" fmla="*/ 1837160 h 2237474"/>
              <a:gd name="connsiteX121" fmla="*/ 5197513 w 12192000"/>
              <a:gd name="connsiteY121" fmla="*/ 1844718 h 2237474"/>
              <a:gd name="connsiteX122" fmla="*/ 5184170 w 12192000"/>
              <a:gd name="connsiteY122" fmla="*/ 1849402 h 2237474"/>
              <a:gd name="connsiteX123" fmla="*/ 5168852 w 12192000"/>
              <a:gd name="connsiteY123" fmla="*/ 1844846 h 2237474"/>
              <a:gd name="connsiteX124" fmla="*/ 5164370 w 12192000"/>
              <a:gd name="connsiteY124" fmla="*/ 1840597 h 2237474"/>
              <a:gd name="connsiteX125" fmla="*/ 5114927 w 12192000"/>
              <a:gd name="connsiteY125" fmla="*/ 1847827 h 2237474"/>
              <a:gd name="connsiteX126" fmla="*/ 5108970 w 12192000"/>
              <a:gd name="connsiteY126" fmla="*/ 1847935 h 2237474"/>
              <a:gd name="connsiteX127" fmla="*/ 5067961 w 12192000"/>
              <a:gd name="connsiteY127" fmla="*/ 1845917 h 2237474"/>
              <a:gd name="connsiteX128" fmla="*/ 5007075 w 12192000"/>
              <a:gd name="connsiteY128" fmla="*/ 1838626 h 2237474"/>
              <a:gd name="connsiteX129" fmla="*/ 4944087 w 12192000"/>
              <a:gd name="connsiteY129" fmla="*/ 1823332 h 2237474"/>
              <a:gd name="connsiteX130" fmla="*/ 4907662 w 12192000"/>
              <a:gd name="connsiteY130" fmla="*/ 1816900 h 2237474"/>
              <a:gd name="connsiteX131" fmla="*/ 4882386 w 12192000"/>
              <a:gd name="connsiteY131" fmla="*/ 1809844 h 2237474"/>
              <a:gd name="connsiteX132" fmla="*/ 4811440 w 12192000"/>
              <a:gd name="connsiteY132" fmla="*/ 1804655 h 2237474"/>
              <a:gd name="connsiteX133" fmla="*/ 4691075 w 12192000"/>
              <a:gd name="connsiteY133" fmla="*/ 1801389 h 2237474"/>
              <a:gd name="connsiteX134" fmla="*/ 4647449 w 12192000"/>
              <a:gd name="connsiteY134" fmla="*/ 1793181 h 2237474"/>
              <a:gd name="connsiteX135" fmla="*/ 4645504 w 12192000"/>
              <a:gd name="connsiteY135" fmla="*/ 1787606 h 2237474"/>
              <a:gd name="connsiteX136" fmla="*/ 4632229 w 12192000"/>
              <a:gd name="connsiteY136" fmla="*/ 1785815 h 2237474"/>
              <a:gd name="connsiteX137" fmla="*/ 4629273 w 12192000"/>
              <a:gd name="connsiteY137" fmla="*/ 1784355 h 2237474"/>
              <a:gd name="connsiteX138" fmla="*/ 4611738 w 12192000"/>
              <a:gd name="connsiteY138" fmla="*/ 1776964 h 2237474"/>
              <a:gd name="connsiteX139" fmla="*/ 4560070 w 12192000"/>
              <a:gd name="connsiteY139" fmla="*/ 1785640 h 2237474"/>
              <a:gd name="connsiteX140" fmla="*/ 4536503 w 12192000"/>
              <a:gd name="connsiteY140" fmla="*/ 1785334 h 2237474"/>
              <a:gd name="connsiteX141" fmla="*/ 4513724 w 12192000"/>
              <a:gd name="connsiteY141" fmla="*/ 1791996 h 2237474"/>
              <a:gd name="connsiteX142" fmla="*/ 4459810 w 12192000"/>
              <a:gd name="connsiteY142" fmla="*/ 1797886 h 2237474"/>
              <a:gd name="connsiteX143" fmla="*/ 4379064 w 12192000"/>
              <a:gd name="connsiteY143" fmla="*/ 1817177 h 2237474"/>
              <a:gd name="connsiteX144" fmla="*/ 4319209 w 12192000"/>
              <a:gd name="connsiteY144" fmla="*/ 1834833 h 2237474"/>
              <a:gd name="connsiteX145" fmla="*/ 4306907 w 12192000"/>
              <a:gd name="connsiteY145" fmla="*/ 1841641 h 2237474"/>
              <a:gd name="connsiteX146" fmla="*/ 4290981 w 12192000"/>
              <a:gd name="connsiteY146" fmla="*/ 1839677 h 2237474"/>
              <a:gd name="connsiteX147" fmla="*/ 4285792 w 12192000"/>
              <a:gd name="connsiteY147" fmla="*/ 1836231 h 2237474"/>
              <a:gd name="connsiteX148" fmla="*/ 4238372 w 12192000"/>
              <a:gd name="connsiteY148" fmla="*/ 1851480 h 2237474"/>
              <a:gd name="connsiteX149" fmla="*/ 4232517 w 12192000"/>
              <a:gd name="connsiteY149" fmla="*/ 1852567 h 2237474"/>
              <a:gd name="connsiteX150" fmla="*/ 4191732 w 12192000"/>
              <a:gd name="connsiteY150" fmla="*/ 1857328 h 2237474"/>
              <a:gd name="connsiteX151" fmla="*/ 4065532 w 12192000"/>
              <a:gd name="connsiteY151" fmla="*/ 1855477 h 2237474"/>
              <a:gd name="connsiteX152" fmla="*/ 4028460 w 12192000"/>
              <a:gd name="connsiteY152" fmla="*/ 1855137 h 2237474"/>
              <a:gd name="connsiteX153" fmla="*/ 4002267 w 12192000"/>
              <a:gd name="connsiteY153" fmla="*/ 1852352 h 2237474"/>
              <a:gd name="connsiteX154" fmla="*/ 3931396 w 12192000"/>
              <a:gd name="connsiteY154" fmla="*/ 1858915 h 2237474"/>
              <a:gd name="connsiteX155" fmla="*/ 3812162 w 12192000"/>
              <a:gd name="connsiteY155" fmla="*/ 1875501 h 2237474"/>
              <a:gd name="connsiteX156" fmla="*/ 3767672 w 12192000"/>
              <a:gd name="connsiteY156" fmla="*/ 1874600 h 2237474"/>
              <a:gd name="connsiteX157" fmla="*/ 3764741 w 12192000"/>
              <a:gd name="connsiteY157" fmla="*/ 1869433 h 2237474"/>
              <a:gd name="connsiteX158" fmla="*/ 3751332 w 12192000"/>
              <a:gd name="connsiteY158" fmla="*/ 1869854 h 2237474"/>
              <a:gd name="connsiteX159" fmla="*/ 3748155 w 12192000"/>
              <a:gd name="connsiteY159" fmla="*/ 1868903 h 2237474"/>
              <a:gd name="connsiteX160" fmla="*/ 3729530 w 12192000"/>
              <a:gd name="connsiteY160" fmla="*/ 1864513 h 2237474"/>
              <a:gd name="connsiteX161" fmla="*/ 3680177 w 12192000"/>
              <a:gd name="connsiteY161" fmla="*/ 1881552 h 2237474"/>
              <a:gd name="connsiteX162" fmla="*/ 3567259 w 12192000"/>
              <a:gd name="connsiteY162" fmla="*/ 1893482 h 2237474"/>
              <a:gd name="connsiteX163" fmla="*/ 3405770 w 12192000"/>
              <a:gd name="connsiteY163" fmla="*/ 1904591 h 2237474"/>
              <a:gd name="connsiteX164" fmla="*/ 3280097 w 12192000"/>
              <a:gd name="connsiteY164" fmla="*/ 1919610 h 2237474"/>
              <a:gd name="connsiteX165" fmla="*/ 3123424 w 12192000"/>
              <a:gd name="connsiteY165" fmla="*/ 1952930 h 2237474"/>
              <a:gd name="connsiteX166" fmla="*/ 3009910 w 12192000"/>
              <a:gd name="connsiteY166" fmla="*/ 1957866 h 2237474"/>
              <a:gd name="connsiteX167" fmla="*/ 2995934 w 12192000"/>
              <a:gd name="connsiteY167" fmla="*/ 1967085 h 2237474"/>
              <a:gd name="connsiteX168" fmla="*/ 2980071 w 12192000"/>
              <a:gd name="connsiteY168" fmla="*/ 1972988 h 2237474"/>
              <a:gd name="connsiteX169" fmla="*/ 2978094 w 12192000"/>
              <a:gd name="connsiteY169" fmla="*/ 1972369 h 2237474"/>
              <a:gd name="connsiteX170" fmla="*/ 2942858 w 12192000"/>
              <a:gd name="connsiteY170" fmla="*/ 1981367 h 2237474"/>
              <a:gd name="connsiteX171" fmla="*/ 2875436 w 12192000"/>
              <a:gd name="connsiteY171" fmla="*/ 1996977 h 2237474"/>
              <a:gd name="connsiteX172" fmla="*/ 2874892 w 12192000"/>
              <a:gd name="connsiteY172" fmla="*/ 1996085 h 2237474"/>
              <a:gd name="connsiteX173" fmla="*/ 2864145 w 12192000"/>
              <a:gd name="connsiteY173" fmla="*/ 1994061 h 2237474"/>
              <a:gd name="connsiteX174" fmla="*/ 2843662 w 12192000"/>
              <a:gd name="connsiteY174" fmla="*/ 1992498 h 2237474"/>
              <a:gd name="connsiteX175" fmla="*/ 2796128 w 12192000"/>
              <a:gd name="connsiteY175" fmla="*/ 1976403 h 2237474"/>
              <a:gd name="connsiteX176" fmla="*/ 2756784 w 12192000"/>
              <a:gd name="connsiteY176" fmla="*/ 1985116 h 2237474"/>
              <a:gd name="connsiteX177" fmla="*/ 2748833 w 12192000"/>
              <a:gd name="connsiteY177" fmla="*/ 1986323 h 2237474"/>
              <a:gd name="connsiteX178" fmla="*/ 2748661 w 12192000"/>
              <a:gd name="connsiteY178" fmla="*/ 1986122 h 2237474"/>
              <a:gd name="connsiteX179" fmla="*/ 2740251 w 12192000"/>
              <a:gd name="connsiteY179" fmla="*/ 1986946 h 2237474"/>
              <a:gd name="connsiteX180" fmla="*/ 2718916 w 12192000"/>
              <a:gd name="connsiteY180" fmla="*/ 1990867 h 2237474"/>
              <a:gd name="connsiteX181" fmla="*/ 2713522 w 12192000"/>
              <a:gd name="connsiteY181" fmla="*/ 1990173 h 2237474"/>
              <a:gd name="connsiteX182" fmla="*/ 2680597 w 12192000"/>
              <a:gd name="connsiteY182" fmla="*/ 1984996 h 2237474"/>
              <a:gd name="connsiteX183" fmla="*/ 2578178 w 12192000"/>
              <a:gd name="connsiteY183" fmla="*/ 1990531 h 2237474"/>
              <a:gd name="connsiteX184" fmla="*/ 2476147 w 12192000"/>
              <a:gd name="connsiteY184" fmla="*/ 1998305 h 2237474"/>
              <a:gd name="connsiteX185" fmla="*/ 2373568 w 12192000"/>
              <a:gd name="connsiteY185" fmla="*/ 2003219 h 2237474"/>
              <a:gd name="connsiteX186" fmla="*/ 2321399 w 12192000"/>
              <a:gd name="connsiteY186" fmla="*/ 1989467 h 2237474"/>
              <a:gd name="connsiteX187" fmla="*/ 2315525 w 12192000"/>
              <a:gd name="connsiteY187" fmla="*/ 1989708 h 2237474"/>
              <a:gd name="connsiteX188" fmla="*/ 2300792 w 12192000"/>
              <a:gd name="connsiteY188" fmla="*/ 1994290 h 2237474"/>
              <a:gd name="connsiteX189" fmla="*/ 2295469 w 12192000"/>
              <a:gd name="connsiteY189" fmla="*/ 1996659 h 2237474"/>
              <a:gd name="connsiteX190" fmla="*/ 2287219 w 12192000"/>
              <a:gd name="connsiteY190" fmla="*/ 1998750 h 2237474"/>
              <a:gd name="connsiteX191" fmla="*/ 2286948 w 12192000"/>
              <a:gd name="connsiteY191" fmla="*/ 1998596 h 2237474"/>
              <a:gd name="connsiteX192" fmla="*/ 2243069 w 12192000"/>
              <a:gd name="connsiteY192" fmla="*/ 2015111 h 2237474"/>
              <a:gd name="connsiteX193" fmla="*/ 2186609 w 12192000"/>
              <a:gd name="connsiteY193" fmla="*/ 2008263 h 2237474"/>
              <a:gd name="connsiteX194" fmla="*/ 2164831 w 12192000"/>
              <a:gd name="connsiteY194" fmla="*/ 2010143 h 2237474"/>
              <a:gd name="connsiteX195" fmla="*/ 2152836 w 12192000"/>
              <a:gd name="connsiteY195" fmla="*/ 2010048 h 2237474"/>
              <a:gd name="connsiteX196" fmla="*/ 2117102 w 12192000"/>
              <a:gd name="connsiteY196" fmla="*/ 2023004 h 2237474"/>
              <a:gd name="connsiteX197" fmla="*/ 2111935 w 12192000"/>
              <a:gd name="connsiteY197" fmla="*/ 2023163 h 2237474"/>
              <a:gd name="connsiteX198" fmla="*/ 2089991 w 12192000"/>
              <a:gd name="connsiteY198" fmla="*/ 2034193 h 2237474"/>
              <a:gd name="connsiteX199" fmla="*/ 2058061 w 12192000"/>
              <a:gd name="connsiteY199" fmla="*/ 2047942 h 2237474"/>
              <a:gd name="connsiteX200" fmla="*/ 2055737 w 12192000"/>
              <a:gd name="connsiteY200" fmla="*/ 2047704 h 2237474"/>
              <a:gd name="connsiteX201" fmla="*/ 2042244 w 12192000"/>
              <a:gd name="connsiteY201" fmla="*/ 2055560 h 2237474"/>
              <a:gd name="connsiteX202" fmla="*/ 1976224 w 12192000"/>
              <a:gd name="connsiteY202" fmla="*/ 2074257 h 2237474"/>
              <a:gd name="connsiteX203" fmla="*/ 1877728 w 12192000"/>
              <a:gd name="connsiteY203" fmla="*/ 2101004 h 2237474"/>
              <a:gd name="connsiteX204" fmla="*/ 1759056 w 12192000"/>
              <a:gd name="connsiteY204" fmla="*/ 2125608 h 2237474"/>
              <a:gd name="connsiteX205" fmla="*/ 1637948 w 12192000"/>
              <a:gd name="connsiteY205" fmla="*/ 2172597 h 2237474"/>
              <a:gd name="connsiteX206" fmla="*/ 1434549 w 12192000"/>
              <a:gd name="connsiteY206" fmla="*/ 2234522 h 2237474"/>
              <a:gd name="connsiteX207" fmla="*/ 1398481 w 12192000"/>
              <a:gd name="connsiteY207" fmla="*/ 2237074 h 2237474"/>
              <a:gd name="connsiteX208" fmla="*/ 1398407 w 12192000"/>
              <a:gd name="connsiteY208" fmla="*/ 2237095 h 2237474"/>
              <a:gd name="connsiteX209" fmla="*/ 1370962 w 12192000"/>
              <a:gd name="connsiteY209" fmla="*/ 2237474 h 2237474"/>
              <a:gd name="connsiteX210" fmla="*/ 1356367 w 12192000"/>
              <a:gd name="connsiteY210" fmla="*/ 2235089 h 2237474"/>
              <a:gd name="connsiteX211" fmla="*/ 1324828 w 12192000"/>
              <a:gd name="connsiteY211" fmla="*/ 2231968 h 2237474"/>
              <a:gd name="connsiteX212" fmla="*/ 1297744 w 12192000"/>
              <a:gd name="connsiteY212" fmla="*/ 2235849 h 2237474"/>
              <a:gd name="connsiteX213" fmla="*/ 1286236 w 12192000"/>
              <a:gd name="connsiteY213" fmla="*/ 2233135 h 2237474"/>
              <a:gd name="connsiteX214" fmla="*/ 1283504 w 12192000"/>
              <a:gd name="connsiteY214" fmla="*/ 2233797 h 2237474"/>
              <a:gd name="connsiteX215" fmla="*/ 1279765 w 12192000"/>
              <a:gd name="connsiteY215" fmla="*/ 2229639 h 2237474"/>
              <a:gd name="connsiteX216" fmla="*/ 1195347 w 12192000"/>
              <a:gd name="connsiteY216" fmla="*/ 2212354 h 2237474"/>
              <a:gd name="connsiteX217" fmla="*/ 970251 w 12192000"/>
              <a:gd name="connsiteY217" fmla="*/ 2221029 h 2237474"/>
              <a:gd name="connsiteX218" fmla="*/ 812914 w 12192000"/>
              <a:gd name="connsiteY218" fmla="*/ 2202752 h 2237474"/>
              <a:gd name="connsiteX219" fmla="*/ 800195 w 12192000"/>
              <a:gd name="connsiteY219" fmla="*/ 2209407 h 2237474"/>
              <a:gd name="connsiteX220" fmla="*/ 784978 w 12192000"/>
              <a:gd name="connsiteY220" fmla="*/ 2212360 h 2237474"/>
              <a:gd name="connsiteX221" fmla="*/ 681987 w 12192000"/>
              <a:gd name="connsiteY221" fmla="*/ 2216757 h 2237474"/>
              <a:gd name="connsiteX222" fmla="*/ 669923 w 12192000"/>
              <a:gd name="connsiteY222" fmla="*/ 2211682 h 2237474"/>
              <a:gd name="connsiteX223" fmla="*/ 648680 w 12192000"/>
              <a:gd name="connsiteY223" fmla="*/ 2206229 h 2237474"/>
              <a:gd name="connsiteX224" fmla="*/ 597225 w 12192000"/>
              <a:gd name="connsiteY224" fmla="*/ 2180999 h 2237474"/>
              <a:gd name="connsiteX225" fmla="*/ 558449 w 12192000"/>
              <a:gd name="connsiteY225" fmla="*/ 2182346 h 2237474"/>
              <a:gd name="connsiteX226" fmla="*/ 550517 w 12192000"/>
              <a:gd name="connsiteY226" fmla="*/ 2182060 h 2237474"/>
              <a:gd name="connsiteX227" fmla="*/ 550309 w 12192000"/>
              <a:gd name="connsiteY227" fmla="*/ 2181825 h 2237474"/>
              <a:gd name="connsiteX228" fmla="*/ 541836 w 12192000"/>
              <a:gd name="connsiteY228" fmla="*/ 2181063 h 2237474"/>
              <a:gd name="connsiteX229" fmla="*/ 536057 w 12192000"/>
              <a:gd name="connsiteY229" fmla="*/ 2181537 h 2237474"/>
              <a:gd name="connsiteX230" fmla="*/ 520671 w 12192000"/>
              <a:gd name="connsiteY230" fmla="*/ 2180980 h 2237474"/>
              <a:gd name="connsiteX231" fmla="*/ 515024 w 12192000"/>
              <a:gd name="connsiteY231" fmla="*/ 2179258 h 2237474"/>
              <a:gd name="connsiteX232" fmla="*/ 512278 w 12192000"/>
              <a:gd name="connsiteY232" fmla="*/ 2176369 h 2237474"/>
              <a:gd name="connsiteX233" fmla="*/ 480419 w 12192000"/>
              <a:gd name="connsiteY233" fmla="*/ 2167807 h 2237474"/>
              <a:gd name="connsiteX234" fmla="*/ 413835 w 12192000"/>
              <a:gd name="connsiteY234" fmla="*/ 2156783 h 2237474"/>
              <a:gd name="connsiteX235" fmla="*/ 376513 w 12192000"/>
              <a:gd name="connsiteY235" fmla="*/ 2154014 h 2237474"/>
              <a:gd name="connsiteX236" fmla="*/ 273386 w 12192000"/>
              <a:gd name="connsiteY236" fmla="*/ 2142551 h 2237474"/>
              <a:gd name="connsiteX237" fmla="*/ 169207 w 12192000"/>
              <a:gd name="connsiteY237" fmla="*/ 2128100 h 2237474"/>
              <a:gd name="connsiteX238" fmla="*/ 93149 w 12192000"/>
              <a:gd name="connsiteY238" fmla="*/ 2105324 h 2237474"/>
              <a:gd name="connsiteX239" fmla="*/ 88109 w 12192000"/>
              <a:gd name="connsiteY239" fmla="*/ 2106704 h 2237474"/>
              <a:gd name="connsiteX240" fmla="*/ 80022 w 12192000"/>
              <a:gd name="connsiteY240" fmla="*/ 2107254 h 2237474"/>
              <a:gd name="connsiteX241" fmla="*/ 79717 w 12192000"/>
              <a:gd name="connsiteY241" fmla="*/ 2107046 h 2237474"/>
              <a:gd name="connsiteX242" fmla="*/ 72352 w 12192000"/>
              <a:gd name="connsiteY242" fmla="*/ 2107991 h 2237474"/>
              <a:gd name="connsiteX243" fmla="*/ 37645 w 12192000"/>
              <a:gd name="connsiteY243" fmla="*/ 2115401 h 2237474"/>
              <a:gd name="connsiteX244" fmla="*/ 4572 w 12192000"/>
              <a:gd name="connsiteY244" fmla="*/ 2111091 h 2237474"/>
              <a:gd name="connsiteX245" fmla="*/ 0 w 12192000"/>
              <a:gd name="connsiteY245" fmla="*/ 2110468 h 2237474"/>
              <a:gd name="connsiteX246" fmla="*/ 0 w 12192000"/>
              <a:gd name="connsiteY2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29273 w 12192000"/>
              <a:gd name="connsiteY136" fmla="*/ 1784355 h 2237474"/>
              <a:gd name="connsiteX137" fmla="*/ 4611738 w 12192000"/>
              <a:gd name="connsiteY137" fmla="*/ 1776964 h 2237474"/>
              <a:gd name="connsiteX138" fmla="*/ 4560070 w 12192000"/>
              <a:gd name="connsiteY138" fmla="*/ 1785640 h 2237474"/>
              <a:gd name="connsiteX139" fmla="*/ 4536503 w 12192000"/>
              <a:gd name="connsiteY139" fmla="*/ 1785334 h 2237474"/>
              <a:gd name="connsiteX140" fmla="*/ 4513724 w 12192000"/>
              <a:gd name="connsiteY140" fmla="*/ 1791996 h 2237474"/>
              <a:gd name="connsiteX141" fmla="*/ 4459810 w 12192000"/>
              <a:gd name="connsiteY141" fmla="*/ 1797886 h 2237474"/>
              <a:gd name="connsiteX142" fmla="*/ 4379064 w 12192000"/>
              <a:gd name="connsiteY142" fmla="*/ 1817177 h 2237474"/>
              <a:gd name="connsiteX143" fmla="*/ 4319209 w 12192000"/>
              <a:gd name="connsiteY143" fmla="*/ 1834833 h 2237474"/>
              <a:gd name="connsiteX144" fmla="*/ 4306907 w 12192000"/>
              <a:gd name="connsiteY144" fmla="*/ 1841641 h 2237474"/>
              <a:gd name="connsiteX145" fmla="*/ 4290981 w 12192000"/>
              <a:gd name="connsiteY145" fmla="*/ 1839677 h 2237474"/>
              <a:gd name="connsiteX146" fmla="*/ 4285792 w 12192000"/>
              <a:gd name="connsiteY146" fmla="*/ 1836231 h 2237474"/>
              <a:gd name="connsiteX147" fmla="*/ 4238372 w 12192000"/>
              <a:gd name="connsiteY147" fmla="*/ 1851480 h 2237474"/>
              <a:gd name="connsiteX148" fmla="*/ 4232517 w 12192000"/>
              <a:gd name="connsiteY148" fmla="*/ 1852567 h 2237474"/>
              <a:gd name="connsiteX149" fmla="*/ 4191732 w 12192000"/>
              <a:gd name="connsiteY149" fmla="*/ 1857328 h 2237474"/>
              <a:gd name="connsiteX150" fmla="*/ 4065532 w 12192000"/>
              <a:gd name="connsiteY150" fmla="*/ 1855477 h 2237474"/>
              <a:gd name="connsiteX151" fmla="*/ 4028460 w 12192000"/>
              <a:gd name="connsiteY151" fmla="*/ 1855137 h 2237474"/>
              <a:gd name="connsiteX152" fmla="*/ 4002267 w 12192000"/>
              <a:gd name="connsiteY152" fmla="*/ 1852352 h 2237474"/>
              <a:gd name="connsiteX153" fmla="*/ 3931396 w 12192000"/>
              <a:gd name="connsiteY153" fmla="*/ 1858915 h 2237474"/>
              <a:gd name="connsiteX154" fmla="*/ 3812162 w 12192000"/>
              <a:gd name="connsiteY154" fmla="*/ 1875501 h 2237474"/>
              <a:gd name="connsiteX155" fmla="*/ 3767672 w 12192000"/>
              <a:gd name="connsiteY155" fmla="*/ 1874600 h 2237474"/>
              <a:gd name="connsiteX156" fmla="*/ 3764741 w 12192000"/>
              <a:gd name="connsiteY156" fmla="*/ 1869433 h 2237474"/>
              <a:gd name="connsiteX157" fmla="*/ 3751332 w 12192000"/>
              <a:gd name="connsiteY157" fmla="*/ 1869854 h 2237474"/>
              <a:gd name="connsiteX158" fmla="*/ 3748155 w 12192000"/>
              <a:gd name="connsiteY158" fmla="*/ 1868903 h 2237474"/>
              <a:gd name="connsiteX159" fmla="*/ 3729530 w 12192000"/>
              <a:gd name="connsiteY159" fmla="*/ 1864513 h 2237474"/>
              <a:gd name="connsiteX160" fmla="*/ 3680177 w 12192000"/>
              <a:gd name="connsiteY160" fmla="*/ 1881552 h 2237474"/>
              <a:gd name="connsiteX161" fmla="*/ 3567259 w 12192000"/>
              <a:gd name="connsiteY161" fmla="*/ 1893482 h 2237474"/>
              <a:gd name="connsiteX162" fmla="*/ 3405770 w 12192000"/>
              <a:gd name="connsiteY162" fmla="*/ 1904591 h 2237474"/>
              <a:gd name="connsiteX163" fmla="*/ 3280097 w 12192000"/>
              <a:gd name="connsiteY163" fmla="*/ 1919610 h 2237474"/>
              <a:gd name="connsiteX164" fmla="*/ 3123424 w 12192000"/>
              <a:gd name="connsiteY164" fmla="*/ 1952930 h 2237474"/>
              <a:gd name="connsiteX165" fmla="*/ 3009910 w 12192000"/>
              <a:gd name="connsiteY165" fmla="*/ 1957866 h 2237474"/>
              <a:gd name="connsiteX166" fmla="*/ 2995934 w 12192000"/>
              <a:gd name="connsiteY166" fmla="*/ 1967085 h 2237474"/>
              <a:gd name="connsiteX167" fmla="*/ 2980071 w 12192000"/>
              <a:gd name="connsiteY167" fmla="*/ 1972988 h 2237474"/>
              <a:gd name="connsiteX168" fmla="*/ 2978094 w 12192000"/>
              <a:gd name="connsiteY168" fmla="*/ 1972369 h 2237474"/>
              <a:gd name="connsiteX169" fmla="*/ 2942858 w 12192000"/>
              <a:gd name="connsiteY169" fmla="*/ 1981367 h 2237474"/>
              <a:gd name="connsiteX170" fmla="*/ 2875436 w 12192000"/>
              <a:gd name="connsiteY170" fmla="*/ 1996977 h 2237474"/>
              <a:gd name="connsiteX171" fmla="*/ 2874892 w 12192000"/>
              <a:gd name="connsiteY171" fmla="*/ 1996085 h 2237474"/>
              <a:gd name="connsiteX172" fmla="*/ 2864145 w 12192000"/>
              <a:gd name="connsiteY172" fmla="*/ 1994061 h 2237474"/>
              <a:gd name="connsiteX173" fmla="*/ 2843662 w 12192000"/>
              <a:gd name="connsiteY173" fmla="*/ 1992498 h 2237474"/>
              <a:gd name="connsiteX174" fmla="*/ 2796128 w 12192000"/>
              <a:gd name="connsiteY174" fmla="*/ 1976403 h 2237474"/>
              <a:gd name="connsiteX175" fmla="*/ 2756784 w 12192000"/>
              <a:gd name="connsiteY175" fmla="*/ 1985116 h 2237474"/>
              <a:gd name="connsiteX176" fmla="*/ 2748833 w 12192000"/>
              <a:gd name="connsiteY176" fmla="*/ 1986323 h 2237474"/>
              <a:gd name="connsiteX177" fmla="*/ 2748661 w 12192000"/>
              <a:gd name="connsiteY177" fmla="*/ 1986122 h 2237474"/>
              <a:gd name="connsiteX178" fmla="*/ 2740251 w 12192000"/>
              <a:gd name="connsiteY178" fmla="*/ 1986946 h 2237474"/>
              <a:gd name="connsiteX179" fmla="*/ 2718916 w 12192000"/>
              <a:gd name="connsiteY179" fmla="*/ 1990867 h 2237474"/>
              <a:gd name="connsiteX180" fmla="*/ 2713522 w 12192000"/>
              <a:gd name="connsiteY180" fmla="*/ 1990173 h 2237474"/>
              <a:gd name="connsiteX181" fmla="*/ 2680597 w 12192000"/>
              <a:gd name="connsiteY181" fmla="*/ 1984996 h 2237474"/>
              <a:gd name="connsiteX182" fmla="*/ 2578178 w 12192000"/>
              <a:gd name="connsiteY182" fmla="*/ 1990531 h 2237474"/>
              <a:gd name="connsiteX183" fmla="*/ 2476147 w 12192000"/>
              <a:gd name="connsiteY183" fmla="*/ 1998305 h 2237474"/>
              <a:gd name="connsiteX184" fmla="*/ 2373568 w 12192000"/>
              <a:gd name="connsiteY184" fmla="*/ 2003219 h 2237474"/>
              <a:gd name="connsiteX185" fmla="*/ 2321399 w 12192000"/>
              <a:gd name="connsiteY185" fmla="*/ 1989467 h 2237474"/>
              <a:gd name="connsiteX186" fmla="*/ 2315525 w 12192000"/>
              <a:gd name="connsiteY186" fmla="*/ 1989708 h 2237474"/>
              <a:gd name="connsiteX187" fmla="*/ 2300792 w 12192000"/>
              <a:gd name="connsiteY187" fmla="*/ 1994290 h 2237474"/>
              <a:gd name="connsiteX188" fmla="*/ 2295469 w 12192000"/>
              <a:gd name="connsiteY188" fmla="*/ 1996659 h 2237474"/>
              <a:gd name="connsiteX189" fmla="*/ 2287219 w 12192000"/>
              <a:gd name="connsiteY189" fmla="*/ 1998750 h 2237474"/>
              <a:gd name="connsiteX190" fmla="*/ 2286948 w 12192000"/>
              <a:gd name="connsiteY190" fmla="*/ 1998596 h 2237474"/>
              <a:gd name="connsiteX191" fmla="*/ 2243069 w 12192000"/>
              <a:gd name="connsiteY191" fmla="*/ 2015111 h 2237474"/>
              <a:gd name="connsiteX192" fmla="*/ 2186609 w 12192000"/>
              <a:gd name="connsiteY192" fmla="*/ 2008263 h 2237474"/>
              <a:gd name="connsiteX193" fmla="*/ 2164831 w 12192000"/>
              <a:gd name="connsiteY193" fmla="*/ 2010143 h 2237474"/>
              <a:gd name="connsiteX194" fmla="*/ 2152836 w 12192000"/>
              <a:gd name="connsiteY194" fmla="*/ 2010048 h 2237474"/>
              <a:gd name="connsiteX195" fmla="*/ 2117102 w 12192000"/>
              <a:gd name="connsiteY195" fmla="*/ 2023004 h 2237474"/>
              <a:gd name="connsiteX196" fmla="*/ 2111935 w 12192000"/>
              <a:gd name="connsiteY196" fmla="*/ 2023163 h 2237474"/>
              <a:gd name="connsiteX197" fmla="*/ 2089991 w 12192000"/>
              <a:gd name="connsiteY197" fmla="*/ 2034193 h 2237474"/>
              <a:gd name="connsiteX198" fmla="*/ 2058061 w 12192000"/>
              <a:gd name="connsiteY198" fmla="*/ 2047942 h 2237474"/>
              <a:gd name="connsiteX199" fmla="*/ 2055737 w 12192000"/>
              <a:gd name="connsiteY199" fmla="*/ 2047704 h 2237474"/>
              <a:gd name="connsiteX200" fmla="*/ 2042244 w 12192000"/>
              <a:gd name="connsiteY200" fmla="*/ 2055560 h 2237474"/>
              <a:gd name="connsiteX201" fmla="*/ 1976224 w 12192000"/>
              <a:gd name="connsiteY201" fmla="*/ 2074257 h 2237474"/>
              <a:gd name="connsiteX202" fmla="*/ 1877728 w 12192000"/>
              <a:gd name="connsiteY202" fmla="*/ 2101004 h 2237474"/>
              <a:gd name="connsiteX203" fmla="*/ 1759056 w 12192000"/>
              <a:gd name="connsiteY203" fmla="*/ 2125608 h 2237474"/>
              <a:gd name="connsiteX204" fmla="*/ 1637948 w 12192000"/>
              <a:gd name="connsiteY204" fmla="*/ 2172597 h 2237474"/>
              <a:gd name="connsiteX205" fmla="*/ 1434549 w 12192000"/>
              <a:gd name="connsiteY205" fmla="*/ 2234522 h 2237474"/>
              <a:gd name="connsiteX206" fmla="*/ 1398481 w 12192000"/>
              <a:gd name="connsiteY206" fmla="*/ 2237074 h 2237474"/>
              <a:gd name="connsiteX207" fmla="*/ 1398407 w 12192000"/>
              <a:gd name="connsiteY207" fmla="*/ 2237095 h 2237474"/>
              <a:gd name="connsiteX208" fmla="*/ 1370962 w 12192000"/>
              <a:gd name="connsiteY208" fmla="*/ 2237474 h 2237474"/>
              <a:gd name="connsiteX209" fmla="*/ 1356367 w 12192000"/>
              <a:gd name="connsiteY209" fmla="*/ 2235089 h 2237474"/>
              <a:gd name="connsiteX210" fmla="*/ 1324828 w 12192000"/>
              <a:gd name="connsiteY210" fmla="*/ 2231968 h 2237474"/>
              <a:gd name="connsiteX211" fmla="*/ 1297744 w 12192000"/>
              <a:gd name="connsiteY211" fmla="*/ 2235849 h 2237474"/>
              <a:gd name="connsiteX212" fmla="*/ 1286236 w 12192000"/>
              <a:gd name="connsiteY212" fmla="*/ 2233135 h 2237474"/>
              <a:gd name="connsiteX213" fmla="*/ 1283504 w 12192000"/>
              <a:gd name="connsiteY213" fmla="*/ 2233797 h 2237474"/>
              <a:gd name="connsiteX214" fmla="*/ 1279765 w 12192000"/>
              <a:gd name="connsiteY214" fmla="*/ 2229639 h 2237474"/>
              <a:gd name="connsiteX215" fmla="*/ 1195347 w 12192000"/>
              <a:gd name="connsiteY215" fmla="*/ 2212354 h 2237474"/>
              <a:gd name="connsiteX216" fmla="*/ 970251 w 12192000"/>
              <a:gd name="connsiteY216" fmla="*/ 2221029 h 2237474"/>
              <a:gd name="connsiteX217" fmla="*/ 812914 w 12192000"/>
              <a:gd name="connsiteY217" fmla="*/ 2202752 h 2237474"/>
              <a:gd name="connsiteX218" fmla="*/ 800195 w 12192000"/>
              <a:gd name="connsiteY218" fmla="*/ 2209407 h 2237474"/>
              <a:gd name="connsiteX219" fmla="*/ 784978 w 12192000"/>
              <a:gd name="connsiteY219" fmla="*/ 2212360 h 2237474"/>
              <a:gd name="connsiteX220" fmla="*/ 681987 w 12192000"/>
              <a:gd name="connsiteY220" fmla="*/ 2216757 h 2237474"/>
              <a:gd name="connsiteX221" fmla="*/ 669923 w 12192000"/>
              <a:gd name="connsiteY221" fmla="*/ 2211682 h 2237474"/>
              <a:gd name="connsiteX222" fmla="*/ 648680 w 12192000"/>
              <a:gd name="connsiteY222" fmla="*/ 2206229 h 2237474"/>
              <a:gd name="connsiteX223" fmla="*/ 597225 w 12192000"/>
              <a:gd name="connsiteY223" fmla="*/ 2180999 h 2237474"/>
              <a:gd name="connsiteX224" fmla="*/ 558449 w 12192000"/>
              <a:gd name="connsiteY224" fmla="*/ 2182346 h 2237474"/>
              <a:gd name="connsiteX225" fmla="*/ 550517 w 12192000"/>
              <a:gd name="connsiteY225" fmla="*/ 2182060 h 2237474"/>
              <a:gd name="connsiteX226" fmla="*/ 550309 w 12192000"/>
              <a:gd name="connsiteY226" fmla="*/ 2181825 h 2237474"/>
              <a:gd name="connsiteX227" fmla="*/ 541836 w 12192000"/>
              <a:gd name="connsiteY227" fmla="*/ 2181063 h 2237474"/>
              <a:gd name="connsiteX228" fmla="*/ 536057 w 12192000"/>
              <a:gd name="connsiteY228" fmla="*/ 2181537 h 2237474"/>
              <a:gd name="connsiteX229" fmla="*/ 520671 w 12192000"/>
              <a:gd name="connsiteY229" fmla="*/ 2180980 h 2237474"/>
              <a:gd name="connsiteX230" fmla="*/ 515024 w 12192000"/>
              <a:gd name="connsiteY230" fmla="*/ 2179258 h 2237474"/>
              <a:gd name="connsiteX231" fmla="*/ 512278 w 12192000"/>
              <a:gd name="connsiteY231" fmla="*/ 2176369 h 2237474"/>
              <a:gd name="connsiteX232" fmla="*/ 480419 w 12192000"/>
              <a:gd name="connsiteY232" fmla="*/ 2167807 h 2237474"/>
              <a:gd name="connsiteX233" fmla="*/ 413835 w 12192000"/>
              <a:gd name="connsiteY233" fmla="*/ 2156783 h 2237474"/>
              <a:gd name="connsiteX234" fmla="*/ 376513 w 12192000"/>
              <a:gd name="connsiteY234" fmla="*/ 2154014 h 2237474"/>
              <a:gd name="connsiteX235" fmla="*/ 273386 w 12192000"/>
              <a:gd name="connsiteY235" fmla="*/ 2142551 h 2237474"/>
              <a:gd name="connsiteX236" fmla="*/ 169207 w 12192000"/>
              <a:gd name="connsiteY236" fmla="*/ 2128100 h 2237474"/>
              <a:gd name="connsiteX237" fmla="*/ 93149 w 12192000"/>
              <a:gd name="connsiteY237" fmla="*/ 2105324 h 2237474"/>
              <a:gd name="connsiteX238" fmla="*/ 88109 w 12192000"/>
              <a:gd name="connsiteY238" fmla="*/ 2106704 h 2237474"/>
              <a:gd name="connsiteX239" fmla="*/ 80022 w 12192000"/>
              <a:gd name="connsiteY239" fmla="*/ 2107254 h 2237474"/>
              <a:gd name="connsiteX240" fmla="*/ 79717 w 12192000"/>
              <a:gd name="connsiteY240" fmla="*/ 2107046 h 2237474"/>
              <a:gd name="connsiteX241" fmla="*/ 72352 w 12192000"/>
              <a:gd name="connsiteY241" fmla="*/ 2107991 h 2237474"/>
              <a:gd name="connsiteX242" fmla="*/ 37645 w 12192000"/>
              <a:gd name="connsiteY242" fmla="*/ 2115401 h 2237474"/>
              <a:gd name="connsiteX243" fmla="*/ 4572 w 12192000"/>
              <a:gd name="connsiteY243" fmla="*/ 2111091 h 2237474"/>
              <a:gd name="connsiteX244" fmla="*/ 0 w 12192000"/>
              <a:gd name="connsiteY244" fmla="*/ 2110468 h 2237474"/>
              <a:gd name="connsiteX245" fmla="*/ 0 w 12192000"/>
              <a:gd name="connsiteY2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32229 w 12192000"/>
              <a:gd name="connsiteY135" fmla="*/ 1785815 h 2237474"/>
              <a:gd name="connsiteX136" fmla="*/ 4611738 w 12192000"/>
              <a:gd name="connsiteY136" fmla="*/ 1776964 h 2237474"/>
              <a:gd name="connsiteX137" fmla="*/ 4560070 w 12192000"/>
              <a:gd name="connsiteY137" fmla="*/ 1785640 h 2237474"/>
              <a:gd name="connsiteX138" fmla="*/ 4536503 w 12192000"/>
              <a:gd name="connsiteY138" fmla="*/ 1785334 h 2237474"/>
              <a:gd name="connsiteX139" fmla="*/ 4513724 w 12192000"/>
              <a:gd name="connsiteY139" fmla="*/ 1791996 h 2237474"/>
              <a:gd name="connsiteX140" fmla="*/ 4459810 w 12192000"/>
              <a:gd name="connsiteY140" fmla="*/ 1797886 h 2237474"/>
              <a:gd name="connsiteX141" fmla="*/ 4379064 w 12192000"/>
              <a:gd name="connsiteY141" fmla="*/ 1817177 h 2237474"/>
              <a:gd name="connsiteX142" fmla="*/ 4319209 w 12192000"/>
              <a:gd name="connsiteY142" fmla="*/ 1834833 h 2237474"/>
              <a:gd name="connsiteX143" fmla="*/ 4306907 w 12192000"/>
              <a:gd name="connsiteY143" fmla="*/ 1841641 h 2237474"/>
              <a:gd name="connsiteX144" fmla="*/ 4290981 w 12192000"/>
              <a:gd name="connsiteY144" fmla="*/ 1839677 h 2237474"/>
              <a:gd name="connsiteX145" fmla="*/ 4285792 w 12192000"/>
              <a:gd name="connsiteY145" fmla="*/ 1836231 h 2237474"/>
              <a:gd name="connsiteX146" fmla="*/ 4238372 w 12192000"/>
              <a:gd name="connsiteY146" fmla="*/ 1851480 h 2237474"/>
              <a:gd name="connsiteX147" fmla="*/ 4232517 w 12192000"/>
              <a:gd name="connsiteY147" fmla="*/ 1852567 h 2237474"/>
              <a:gd name="connsiteX148" fmla="*/ 4191732 w 12192000"/>
              <a:gd name="connsiteY148" fmla="*/ 1857328 h 2237474"/>
              <a:gd name="connsiteX149" fmla="*/ 4065532 w 12192000"/>
              <a:gd name="connsiteY149" fmla="*/ 1855477 h 2237474"/>
              <a:gd name="connsiteX150" fmla="*/ 4028460 w 12192000"/>
              <a:gd name="connsiteY150" fmla="*/ 1855137 h 2237474"/>
              <a:gd name="connsiteX151" fmla="*/ 4002267 w 12192000"/>
              <a:gd name="connsiteY151" fmla="*/ 1852352 h 2237474"/>
              <a:gd name="connsiteX152" fmla="*/ 3931396 w 12192000"/>
              <a:gd name="connsiteY152" fmla="*/ 1858915 h 2237474"/>
              <a:gd name="connsiteX153" fmla="*/ 3812162 w 12192000"/>
              <a:gd name="connsiteY153" fmla="*/ 1875501 h 2237474"/>
              <a:gd name="connsiteX154" fmla="*/ 3767672 w 12192000"/>
              <a:gd name="connsiteY154" fmla="*/ 1874600 h 2237474"/>
              <a:gd name="connsiteX155" fmla="*/ 3764741 w 12192000"/>
              <a:gd name="connsiteY155" fmla="*/ 1869433 h 2237474"/>
              <a:gd name="connsiteX156" fmla="*/ 3751332 w 12192000"/>
              <a:gd name="connsiteY156" fmla="*/ 1869854 h 2237474"/>
              <a:gd name="connsiteX157" fmla="*/ 3748155 w 12192000"/>
              <a:gd name="connsiteY157" fmla="*/ 1868903 h 2237474"/>
              <a:gd name="connsiteX158" fmla="*/ 3729530 w 12192000"/>
              <a:gd name="connsiteY158" fmla="*/ 1864513 h 2237474"/>
              <a:gd name="connsiteX159" fmla="*/ 3680177 w 12192000"/>
              <a:gd name="connsiteY159" fmla="*/ 1881552 h 2237474"/>
              <a:gd name="connsiteX160" fmla="*/ 3567259 w 12192000"/>
              <a:gd name="connsiteY160" fmla="*/ 1893482 h 2237474"/>
              <a:gd name="connsiteX161" fmla="*/ 3405770 w 12192000"/>
              <a:gd name="connsiteY161" fmla="*/ 1904591 h 2237474"/>
              <a:gd name="connsiteX162" fmla="*/ 3280097 w 12192000"/>
              <a:gd name="connsiteY162" fmla="*/ 1919610 h 2237474"/>
              <a:gd name="connsiteX163" fmla="*/ 3123424 w 12192000"/>
              <a:gd name="connsiteY163" fmla="*/ 1952930 h 2237474"/>
              <a:gd name="connsiteX164" fmla="*/ 3009910 w 12192000"/>
              <a:gd name="connsiteY164" fmla="*/ 1957866 h 2237474"/>
              <a:gd name="connsiteX165" fmla="*/ 2995934 w 12192000"/>
              <a:gd name="connsiteY165" fmla="*/ 1967085 h 2237474"/>
              <a:gd name="connsiteX166" fmla="*/ 2980071 w 12192000"/>
              <a:gd name="connsiteY166" fmla="*/ 1972988 h 2237474"/>
              <a:gd name="connsiteX167" fmla="*/ 2978094 w 12192000"/>
              <a:gd name="connsiteY167" fmla="*/ 1972369 h 2237474"/>
              <a:gd name="connsiteX168" fmla="*/ 2942858 w 12192000"/>
              <a:gd name="connsiteY168" fmla="*/ 1981367 h 2237474"/>
              <a:gd name="connsiteX169" fmla="*/ 2875436 w 12192000"/>
              <a:gd name="connsiteY169" fmla="*/ 1996977 h 2237474"/>
              <a:gd name="connsiteX170" fmla="*/ 2874892 w 12192000"/>
              <a:gd name="connsiteY170" fmla="*/ 1996085 h 2237474"/>
              <a:gd name="connsiteX171" fmla="*/ 2864145 w 12192000"/>
              <a:gd name="connsiteY171" fmla="*/ 1994061 h 2237474"/>
              <a:gd name="connsiteX172" fmla="*/ 2843662 w 12192000"/>
              <a:gd name="connsiteY172" fmla="*/ 1992498 h 2237474"/>
              <a:gd name="connsiteX173" fmla="*/ 2796128 w 12192000"/>
              <a:gd name="connsiteY173" fmla="*/ 1976403 h 2237474"/>
              <a:gd name="connsiteX174" fmla="*/ 2756784 w 12192000"/>
              <a:gd name="connsiteY174" fmla="*/ 1985116 h 2237474"/>
              <a:gd name="connsiteX175" fmla="*/ 2748833 w 12192000"/>
              <a:gd name="connsiteY175" fmla="*/ 1986323 h 2237474"/>
              <a:gd name="connsiteX176" fmla="*/ 2748661 w 12192000"/>
              <a:gd name="connsiteY176" fmla="*/ 1986122 h 2237474"/>
              <a:gd name="connsiteX177" fmla="*/ 2740251 w 12192000"/>
              <a:gd name="connsiteY177" fmla="*/ 1986946 h 2237474"/>
              <a:gd name="connsiteX178" fmla="*/ 2718916 w 12192000"/>
              <a:gd name="connsiteY178" fmla="*/ 1990867 h 2237474"/>
              <a:gd name="connsiteX179" fmla="*/ 2713522 w 12192000"/>
              <a:gd name="connsiteY179" fmla="*/ 1990173 h 2237474"/>
              <a:gd name="connsiteX180" fmla="*/ 2680597 w 12192000"/>
              <a:gd name="connsiteY180" fmla="*/ 1984996 h 2237474"/>
              <a:gd name="connsiteX181" fmla="*/ 2578178 w 12192000"/>
              <a:gd name="connsiteY181" fmla="*/ 1990531 h 2237474"/>
              <a:gd name="connsiteX182" fmla="*/ 2476147 w 12192000"/>
              <a:gd name="connsiteY182" fmla="*/ 1998305 h 2237474"/>
              <a:gd name="connsiteX183" fmla="*/ 2373568 w 12192000"/>
              <a:gd name="connsiteY183" fmla="*/ 2003219 h 2237474"/>
              <a:gd name="connsiteX184" fmla="*/ 2321399 w 12192000"/>
              <a:gd name="connsiteY184" fmla="*/ 1989467 h 2237474"/>
              <a:gd name="connsiteX185" fmla="*/ 2315525 w 12192000"/>
              <a:gd name="connsiteY185" fmla="*/ 1989708 h 2237474"/>
              <a:gd name="connsiteX186" fmla="*/ 2300792 w 12192000"/>
              <a:gd name="connsiteY186" fmla="*/ 1994290 h 2237474"/>
              <a:gd name="connsiteX187" fmla="*/ 2295469 w 12192000"/>
              <a:gd name="connsiteY187" fmla="*/ 1996659 h 2237474"/>
              <a:gd name="connsiteX188" fmla="*/ 2287219 w 12192000"/>
              <a:gd name="connsiteY188" fmla="*/ 1998750 h 2237474"/>
              <a:gd name="connsiteX189" fmla="*/ 2286948 w 12192000"/>
              <a:gd name="connsiteY189" fmla="*/ 1998596 h 2237474"/>
              <a:gd name="connsiteX190" fmla="*/ 2243069 w 12192000"/>
              <a:gd name="connsiteY190" fmla="*/ 2015111 h 2237474"/>
              <a:gd name="connsiteX191" fmla="*/ 2186609 w 12192000"/>
              <a:gd name="connsiteY191" fmla="*/ 2008263 h 2237474"/>
              <a:gd name="connsiteX192" fmla="*/ 2164831 w 12192000"/>
              <a:gd name="connsiteY192" fmla="*/ 2010143 h 2237474"/>
              <a:gd name="connsiteX193" fmla="*/ 2152836 w 12192000"/>
              <a:gd name="connsiteY193" fmla="*/ 2010048 h 2237474"/>
              <a:gd name="connsiteX194" fmla="*/ 2117102 w 12192000"/>
              <a:gd name="connsiteY194" fmla="*/ 2023004 h 2237474"/>
              <a:gd name="connsiteX195" fmla="*/ 2111935 w 12192000"/>
              <a:gd name="connsiteY195" fmla="*/ 2023163 h 2237474"/>
              <a:gd name="connsiteX196" fmla="*/ 2089991 w 12192000"/>
              <a:gd name="connsiteY196" fmla="*/ 2034193 h 2237474"/>
              <a:gd name="connsiteX197" fmla="*/ 2058061 w 12192000"/>
              <a:gd name="connsiteY197" fmla="*/ 2047942 h 2237474"/>
              <a:gd name="connsiteX198" fmla="*/ 2055737 w 12192000"/>
              <a:gd name="connsiteY198" fmla="*/ 2047704 h 2237474"/>
              <a:gd name="connsiteX199" fmla="*/ 2042244 w 12192000"/>
              <a:gd name="connsiteY199" fmla="*/ 2055560 h 2237474"/>
              <a:gd name="connsiteX200" fmla="*/ 1976224 w 12192000"/>
              <a:gd name="connsiteY200" fmla="*/ 2074257 h 2237474"/>
              <a:gd name="connsiteX201" fmla="*/ 1877728 w 12192000"/>
              <a:gd name="connsiteY201" fmla="*/ 2101004 h 2237474"/>
              <a:gd name="connsiteX202" fmla="*/ 1759056 w 12192000"/>
              <a:gd name="connsiteY202" fmla="*/ 2125608 h 2237474"/>
              <a:gd name="connsiteX203" fmla="*/ 1637948 w 12192000"/>
              <a:gd name="connsiteY203" fmla="*/ 2172597 h 2237474"/>
              <a:gd name="connsiteX204" fmla="*/ 1434549 w 12192000"/>
              <a:gd name="connsiteY204" fmla="*/ 2234522 h 2237474"/>
              <a:gd name="connsiteX205" fmla="*/ 1398481 w 12192000"/>
              <a:gd name="connsiteY205" fmla="*/ 2237074 h 2237474"/>
              <a:gd name="connsiteX206" fmla="*/ 1398407 w 12192000"/>
              <a:gd name="connsiteY206" fmla="*/ 2237095 h 2237474"/>
              <a:gd name="connsiteX207" fmla="*/ 1370962 w 12192000"/>
              <a:gd name="connsiteY207" fmla="*/ 2237474 h 2237474"/>
              <a:gd name="connsiteX208" fmla="*/ 1356367 w 12192000"/>
              <a:gd name="connsiteY208" fmla="*/ 2235089 h 2237474"/>
              <a:gd name="connsiteX209" fmla="*/ 1324828 w 12192000"/>
              <a:gd name="connsiteY209" fmla="*/ 2231968 h 2237474"/>
              <a:gd name="connsiteX210" fmla="*/ 1297744 w 12192000"/>
              <a:gd name="connsiteY210" fmla="*/ 2235849 h 2237474"/>
              <a:gd name="connsiteX211" fmla="*/ 1286236 w 12192000"/>
              <a:gd name="connsiteY211" fmla="*/ 2233135 h 2237474"/>
              <a:gd name="connsiteX212" fmla="*/ 1283504 w 12192000"/>
              <a:gd name="connsiteY212" fmla="*/ 2233797 h 2237474"/>
              <a:gd name="connsiteX213" fmla="*/ 1279765 w 12192000"/>
              <a:gd name="connsiteY213" fmla="*/ 2229639 h 2237474"/>
              <a:gd name="connsiteX214" fmla="*/ 1195347 w 12192000"/>
              <a:gd name="connsiteY214" fmla="*/ 2212354 h 2237474"/>
              <a:gd name="connsiteX215" fmla="*/ 970251 w 12192000"/>
              <a:gd name="connsiteY215" fmla="*/ 2221029 h 2237474"/>
              <a:gd name="connsiteX216" fmla="*/ 812914 w 12192000"/>
              <a:gd name="connsiteY216" fmla="*/ 2202752 h 2237474"/>
              <a:gd name="connsiteX217" fmla="*/ 800195 w 12192000"/>
              <a:gd name="connsiteY217" fmla="*/ 2209407 h 2237474"/>
              <a:gd name="connsiteX218" fmla="*/ 784978 w 12192000"/>
              <a:gd name="connsiteY218" fmla="*/ 2212360 h 2237474"/>
              <a:gd name="connsiteX219" fmla="*/ 681987 w 12192000"/>
              <a:gd name="connsiteY219" fmla="*/ 2216757 h 2237474"/>
              <a:gd name="connsiteX220" fmla="*/ 669923 w 12192000"/>
              <a:gd name="connsiteY220" fmla="*/ 2211682 h 2237474"/>
              <a:gd name="connsiteX221" fmla="*/ 648680 w 12192000"/>
              <a:gd name="connsiteY221" fmla="*/ 2206229 h 2237474"/>
              <a:gd name="connsiteX222" fmla="*/ 597225 w 12192000"/>
              <a:gd name="connsiteY222" fmla="*/ 2180999 h 2237474"/>
              <a:gd name="connsiteX223" fmla="*/ 558449 w 12192000"/>
              <a:gd name="connsiteY223" fmla="*/ 2182346 h 2237474"/>
              <a:gd name="connsiteX224" fmla="*/ 550517 w 12192000"/>
              <a:gd name="connsiteY224" fmla="*/ 2182060 h 2237474"/>
              <a:gd name="connsiteX225" fmla="*/ 550309 w 12192000"/>
              <a:gd name="connsiteY225" fmla="*/ 2181825 h 2237474"/>
              <a:gd name="connsiteX226" fmla="*/ 541836 w 12192000"/>
              <a:gd name="connsiteY226" fmla="*/ 2181063 h 2237474"/>
              <a:gd name="connsiteX227" fmla="*/ 536057 w 12192000"/>
              <a:gd name="connsiteY227" fmla="*/ 2181537 h 2237474"/>
              <a:gd name="connsiteX228" fmla="*/ 520671 w 12192000"/>
              <a:gd name="connsiteY228" fmla="*/ 2180980 h 2237474"/>
              <a:gd name="connsiteX229" fmla="*/ 515024 w 12192000"/>
              <a:gd name="connsiteY229" fmla="*/ 2179258 h 2237474"/>
              <a:gd name="connsiteX230" fmla="*/ 512278 w 12192000"/>
              <a:gd name="connsiteY230" fmla="*/ 2176369 h 2237474"/>
              <a:gd name="connsiteX231" fmla="*/ 480419 w 12192000"/>
              <a:gd name="connsiteY231" fmla="*/ 2167807 h 2237474"/>
              <a:gd name="connsiteX232" fmla="*/ 413835 w 12192000"/>
              <a:gd name="connsiteY232" fmla="*/ 2156783 h 2237474"/>
              <a:gd name="connsiteX233" fmla="*/ 376513 w 12192000"/>
              <a:gd name="connsiteY233" fmla="*/ 2154014 h 2237474"/>
              <a:gd name="connsiteX234" fmla="*/ 273386 w 12192000"/>
              <a:gd name="connsiteY234" fmla="*/ 2142551 h 2237474"/>
              <a:gd name="connsiteX235" fmla="*/ 169207 w 12192000"/>
              <a:gd name="connsiteY235" fmla="*/ 2128100 h 2237474"/>
              <a:gd name="connsiteX236" fmla="*/ 93149 w 12192000"/>
              <a:gd name="connsiteY236" fmla="*/ 2105324 h 2237474"/>
              <a:gd name="connsiteX237" fmla="*/ 88109 w 12192000"/>
              <a:gd name="connsiteY237" fmla="*/ 2106704 h 2237474"/>
              <a:gd name="connsiteX238" fmla="*/ 80022 w 12192000"/>
              <a:gd name="connsiteY238" fmla="*/ 2107254 h 2237474"/>
              <a:gd name="connsiteX239" fmla="*/ 79717 w 12192000"/>
              <a:gd name="connsiteY239" fmla="*/ 2107046 h 2237474"/>
              <a:gd name="connsiteX240" fmla="*/ 72352 w 12192000"/>
              <a:gd name="connsiteY240" fmla="*/ 2107991 h 2237474"/>
              <a:gd name="connsiteX241" fmla="*/ 37645 w 12192000"/>
              <a:gd name="connsiteY241" fmla="*/ 2115401 h 2237474"/>
              <a:gd name="connsiteX242" fmla="*/ 4572 w 12192000"/>
              <a:gd name="connsiteY242" fmla="*/ 2111091 h 2237474"/>
              <a:gd name="connsiteX243" fmla="*/ 0 w 12192000"/>
              <a:gd name="connsiteY243" fmla="*/ 2110468 h 2237474"/>
              <a:gd name="connsiteX244" fmla="*/ 0 w 12192000"/>
              <a:gd name="connsiteY2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45504 w 12192000"/>
              <a:gd name="connsiteY134" fmla="*/ 1787606 h 2237474"/>
              <a:gd name="connsiteX135" fmla="*/ 4611738 w 12192000"/>
              <a:gd name="connsiteY135" fmla="*/ 1776964 h 2237474"/>
              <a:gd name="connsiteX136" fmla="*/ 4560070 w 12192000"/>
              <a:gd name="connsiteY136" fmla="*/ 1785640 h 2237474"/>
              <a:gd name="connsiteX137" fmla="*/ 4536503 w 12192000"/>
              <a:gd name="connsiteY137" fmla="*/ 1785334 h 2237474"/>
              <a:gd name="connsiteX138" fmla="*/ 4513724 w 12192000"/>
              <a:gd name="connsiteY138" fmla="*/ 1791996 h 2237474"/>
              <a:gd name="connsiteX139" fmla="*/ 4459810 w 12192000"/>
              <a:gd name="connsiteY139" fmla="*/ 1797886 h 2237474"/>
              <a:gd name="connsiteX140" fmla="*/ 4379064 w 12192000"/>
              <a:gd name="connsiteY140" fmla="*/ 1817177 h 2237474"/>
              <a:gd name="connsiteX141" fmla="*/ 4319209 w 12192000"/>
              <a:gd name="connsiteY141" fmla="*/ 1834833 h 2237474"/>
              <a:gd name="connsiteX142" fmla="*/ 4306907 w 12192000"/>
              <a:gd name="connsiteY142" fmla="*/ 1841641 h 2237474"/>
              <a:gd name="connsiteX143" fmla="*/ 4290981 w 12192000"/>
              <a:gd name="connsiteY143" fmla="*/ 1839677 h 2237474"/>
              <a:gd name="connsiteX144" fmla="*/ 4285792 w 12192000"/>
              <a:gd name="connsiteY144" fmla="*/ 1836231 h 2237474"/>
              <a:gd name="connsiteX145" fmla="*/ 4238372 w 12192000"/>
              <a:gd name="connsiteY145" fmla="*/ 1851480 h 2237474"/>
              <a:gd name="connsiteX146" fmla="*/ 4232517 w 12192000"/>
              <a:gd name="connsiteY146" fmla="*/ 1852567 h 2237474"/>
              <a:gd name="connsiteX147" fmla="*/ 4191732 w 12192000"/>
              <a:gd name="connsiteY147" fmla="*/ 1857328 h 2237474"/>
              <a:gd name="connsiteX148" fmla="*/ 4065532 w 12192000"/>
              <a:gd name="connsiteY148" fmla="*/ 1855477 h 2237474"/>
              <a:gd name="connsiteX149" fmla="*/ 4028460 w 12192000"/>
              <a:gd name="connsiteY149" fmla="*/ 1855137 h 2237474"/>
              <a:gd name="connsiteX150" fmla="*/ 4002267 w 12192000"/>
              <a:gd name="connsiteY150" fmla="*/ 1852352 h 2237474"/>
              <a:gd name="connsiteX151" fmla="*/ 3931396 w 12192000"/>
              <a:gd name="connsiteY151" fmla="*/ 1858915 h 2237474"/>
              <a:gd name="connsiteX152" fmla="*/ 3812162 w 12192000"/>
              <a:gd name="connsiteY152" fmla="*/ 1875501 h 2237474"/>
              <a:gd name="connsiteX153" fmla="*/ 3767672 w 12192000"/>
              <a:gd name="connsiteY153" fmla="*/ 1874600 h 2237474"/>
              <a:gd name="connsiteX154" fmla="*/ 3764741 w 12192000"/>
              <a:gd name="connsiteY154" fmla="*/ 1869433 h 2237474"/>
              <a:gd name="connsiteX155" fmla="*/ 3751332 w 12192000"/>
              <a:gd name="connsiteY155" fmla="*/ 1869854 h 2237474"/>
              <a:gd name="connsiteX156" fmla="*/ 3748155 w 12192000"/>
              <a:gd name="connsiteY156" fmla="*/ 1868903 h 2237474"/>
              <a:gd name="connsiteX157" fmla="*/ 3729530 w 12192000"/>
              <a:gd name="connsiteY157" fmla="*/ 1864513 h 2237474"/>
              <a:gd name="connsiteX158" fmla="*/ 3680177 w 12192000"/>
              <a:gd name="connsiteY158" fmla="*/ 1881552 h 2237474"/>
              <a:gd name="connsiteX159" fmla="*/ 3567259 w 12192000"/>
              <a:gd name="connsiteY159" fmla="*/ 1893482 h 2237474"/>
              <a:gd name="connsiteX160" fmla="*/ 3405770 w 12192000"/>
              <a:gd name="connsiteY160" fmla="*/ 1904591 h 2237474"/>
              <a:gd name="connsiteX161" fmla="*/ 3280097 w 12192000"/>
              <a:gd name="connsiteY161" fmla="*/ 1919610 h 2237474"/>
              <a:gd name="connsiteX162" fmla="*/ 3123424 w 12192000"/>
              <a:gd name="connsiteY162" fmla="*/ 1952930 h 2237474"/>
              <a:gd name="connsiteX163" fmla="*/ 3009910 w 12192000"/>
              <a:gd name="connsiteY163" fmla="*/ 1957866 h 2237474"/>
              <a:gd name="connsiteX164" fmla="*/ 2995934 w 12192000"/>
              <a:gd name="connsiteY164" fmla="*/ 1967085 h 2237474"/>
              <a:gd name="connsiteX165" fmla="*/ 2980071 w 12192000"/>
              <a:gd name="connsiteY165" fmla="*/ 1972988 h 2237474"/>
              <a:gd name="connsiteX166" fmla="*/ 2978094 w 12192000"/>
              <a:gd name="connsiteY166" fmla="*/ 1972369 h 2237474"/>
              <a:gd name="connsiteX167" fmla="*/ 2942858 w 12192000"/>
              <a:gd name="connsiteY167" fmla="*/ 1981367 h 2237474"/>
              <a:gd name="connsiteX168" fmla="*/ 2875436 w 12192000"/>
              <a:gd name="connsiteY168" fmla="*/ 1996977 h 2237474"/>
              <a:gd name="connsiteX169" fmla="*/ 2874892 w 12192000"/>
              <a:gd name="connsiteY169" fmla="*/ 1996085 h 2237474"/>
              <a:gd name="connsiteX170" fmla="*/ 2864145 w 12192000"/>
              <a:gd name="connsiteY170" fmla="*/ 1994061 h 2237474"/>
              <a:gd name="connsiteX171" fmla="*/ 2843662 w 12192000"/>
              <a:gd name="connsiteY171" fmla="*/ 1992498 h 2237474"/>
              <a:gd name="connsiteX172" fmla="*/ 2796128 w 12192000"/>
              <a:gd name="connsiteY172" fmla="*/ 1976403 h 2237474"/>
              <a:gd name="connsiteX173" fmla="*/ 2756784 w 12192000"/>
              <a:gd name="connsiteY173" fmla="*/ 1985116 h 2237474"/>
              <a:gd name="connsiteX174" fmla="*/ 2748833 w 12192000"/>
              <a:gd name="connsiteY174" fmla="*/ 1986323 h 2237474"/>
              <a:gd name="connsiteX175" fmla="*/ 2748661 w 12192000"/>
              <a:gd name="connsiteY175" fmla="*/ 1986122 h 2237474"/>
              <a:gd name="connsiteX176" fmla="*/ 2740251 w 12192000"/>
              <a:gd name="connsiteY176" fmla="*/ 1986946 h 2237474"/>
              <a:gd name="connsiteX177" fmla="*/ 2718916 w 12192000"/>
              <a:gd name="connsiteY177" fmla="*/ 1990867 h 2237474"/>
              <a:gd name="connsiteX178" fmla="*/ 2713522 w 12192000"/>
              <a:gd name="connsiteY178" fmla="*/ 1990173 h 2237474"/>
              <a:gd name="connsiteX179" fmla="*/ 2680597 w 12192000"/>
              <a:gd name="connsiteY179" fmla="*/ 1984996 h 2237474"/>
              <a:gd name="connsiteX180" fmla="*/ 2578178 w 12192000"/>
              <a:gd name="connsiteY180" fmla="*/ 1990531 h 2237474"/>
              <a:gd name="connsiteX181" fmla="*/ 2476147 w 12192000"/>
              <a:gd name="connsiteY181" fmla="*/ 1998305 h 2237474"/>
              <a:gd name="connsiteX182" fmla="*/ 2373568 w 12192000"/>
              <a:gd name="connsiteY182" fmla="*/ 2003219 h 2237474"/>
              <a:gd name="connsiteX183" fmla="*/ 2321399 w 12192000"/>
              <a:gd name="connsiteY183" fmla="*/ 1989467 h 2237474"/>
              <a:gd name="connsiteX184" fmla="*/ 2315525 w 12192000"/>
              <a:gd name="connsiteY184" fmla="*/ 1989708 h 2237474"/>
              <a:gd name="connsiteX185" fmla="*/ 2300792 w 12192000"/>
              <a:gd name="connsiteY185" fmla="*/ 1994290 h 2237474"/>
              <a:gd name="connsiteX186" fmla="*/ 2295469 w 12192000"/>
              <a:gd name="connsiteY186" fmla="*/ 1996659 h 2237474"/>
              <a:gd name="connsiteX187" fmla="*/ 2287219 w 12192000"/>
              <a:gd name="connsiteY187" fmla="*/ 1998750 h 2237474"/>
              <a:gd name="connsiteX188" fmla="*/ 2286948 w 12192000"/>
              <a:gd name="connsiteY188" fmla="*/ 1998596 h 2237474"/>
              <a:gd name="connsiteX189" fmla="*/ 2243069 w 12192000"/>
              <a:gd name="connsiteY189" fmla="*/ 2015111 h 2237474"/>
              <a:gd name="connsiteX190" fmla="*/ 2186609 w 12192000"/>
              <a:gd name="connsiteY190" fmla="*/ 2008263 h 2237474"/>
              <a:gd name="connsiteX191" fmla="*/ 2164831 w 12192000"/>
              <a:gd name="connsiteY191" fmla="*/ 2010143 h 2237474"/>
              <a:gd name="connsiteX192" fmla="*/ 2152836 w 12192000"/>
              <a:gd name="connsiteY192" fmla="*/ 2010048 h 2237474"/>
              <a:gd name="connsiteX193" fmla="*/ 2117102 w 12192000"/>
              <a:gd name="connsiteY193" fmla="*/ 2023004 h 2237474"/>
              <a:gd name="connsiteX194" fmla="*/ 2111935 w 12192000"/>
              <a:gd name="connsiteY194" fmla="*/ 2023163 h 2237474"/>
              <a:gd name="connsiteX195" fmla="*/ 2089991 w 12192000"/>
              <a:gd name="connsiteY195" fmla="*/ 2034193 h 2237474"/>
              <a:gd name="connsiteX196" fmla="*/ 2058061 w 12192000"/>
              <a:gd name="connsiteY196" fmla="*/ 2047942 h 2237474"/>
              <a:gd name="connsiteX197" fmla="*/ 2055737 w 12192000"/>
              <a:gd name="connsiteY197" fmla="*/ 2047704 h 2237474"/>
              <a:gd name="connsiteX198" fmla="*/ 2042244 w 12192000"/>
              <a:gd name="connsiteY198" fmla="*/ 2055560 h 2237474"/>
              <a:gd name="connsiteX199" fmla="*/ 1976224 w 12192000"/>
              <a:gd name="connsiteY199" fmla="*/ 2074257 h 2237474"/>
              <a:gd name="connsiteX200" fmla="*/ 1877728 w 12192000"/>
              <a:gd name="connsiteY200" fmla="*/ 2101004 h 2237474"/>
              <a:gd name="connsiteX201" fmla="*/ 1759056 w 12192000"/>
              <a:gd name="connsiteY201" fmla="*/ 2125608 h 2237474"/>
              <a:gd name="connsiteX202" fmla="*/ 1637948 w 12192000"/>
              <a:gd name="connsiteY202" fmla="*/ 2172597 h 2237474"/>
              <a:gd name="connsiteX203" fmla="*/ 1434549 w 12192000"/>
              <a:gd name="connsiteY203" fmla="*/ 2234522 h 2237474"/>
              <a:gd name="connsiteX204" fmla="*/ 1398481 w 12192000"/>
              <a:gd name="connsiteY204" fmla="*/ 2237074 h 2237474"/>
              <a:gd name="connsiteX205" fmla="*/ 1398407 w 12192000"/>
              <a:gd name="connsiteY205" fmla="*/ 2237095 h 2237474"/>
              <a:gd name="connsiteX206" fmla="*/ 1370962 w 12192000"/>
              <a:gd name="connsiteY206" fmla="*/ 2237474 h 2237474"/>
              <a:gd name="connsiteX207" fmla="*/ 1356367 w 12192000"/>
              <a:gd name="connsiteY207" fmla="*/ 2235089 h 2237474"/>
              <a:gd name="connsiteX208" fmla="*/ 1324828 w 12192000"/>
              <a:gd name="connsiteY208" fmla="*/ 2231968 h 2237474"/>
              <a:gd name="connsiteX209" fmla="*/ 1297744 w 12192000"/>
              <a:gd name="connsiteY209" fmla="*/ 2235849 h 2237474"/>
              <a:gd name="connsiteX210" fmla="*/ 1286236 w 12192000"/>
              <a:gd name="connsiteY210" fmla="*/ 2233135 h 2237474"/>
              <a:gd name="connsiteX211" fmla="*/ 1283504 w 12192000"/>
              <a:gd name="connsiteY211" fmla="*/ 2233797 h 2237474"/>
              <a:gd name="connsiteX212" fmla="*/ 1279765 w 12192000"/>
              <a:gd name="connsiteY212" fmla="*/ 2229639 h 2237474"/>
              <a:gd name="connsiteX213" fmla="*/ 1195347 w 12192000"/>
              <a:gd name="connsiteY213" fmla="*/ 2212354 h 2237474"/>
              <a:gd name="connsiteX214" fmla="*/ 970251 w 12192000"/>
              <a:gd name="connsiteY214" fmla="*/ 2221029 h 2237474"/>
              <a:gd name="connsiteX215" fmla="*/ 812914 w 12192000"/>
              <a:gd name="connsiteY215" fmla="*/ 2202752 h 2237474"/>
              <a:gd name="connsiteX216" fmla="*/ 800195 w 12192000"/>
              <a:gd name="connsiteY216" fmla="*/ 2209407 h 2237474"/>
              <a:gd name="connsiteX217" fmla="*/ 784978 w 12192000"/>
              <a:gd name="connsiteY217" fmla="*/ 2212360 h 2237474"/>
              <a:gd name="connsiteX218" fmla="*/ 681987 w 12192000"/>
              <a:gd name="connsiteY218" fmla="*/ 2216757 h 2237474"/>
              <a:gd name="connsiteX219" fmla="*/ 669923 w 12192000"/>
              <a:gd name="connsiteY219" fmla="*/ 2211682 h 2237474"/>
              <a:gd name="connsiteX220" fmla="*/ 648680 w 12192000"/>
              <a:gd name="connsiteY220" fmla="*/ 2206229 h 2237474"/>
              <a:gd name="connsiteX221" fmla="*/ 597225 w 12192000"/>
              <a:gd name="connsiteY221" fmla="*/ 2180999 h 2237474"/>
              <a:gd name="connsiteX222" fmla="*/ 558449 w 12192000"/>
              <a:gd name="connsiteY222" fmla="*/ 2182346 h 2237474"/>
              <a:gd name="connsiteX223" fmla="*/ 550517 w 12192000"/>
              <a:gd name="connsiteY223" fmla="*/ 2182060 h 2237474"/>
              <a:gd name="connsiteX224" fmla="*/ 550309 w 12192000"/>
              <a:gd name="connsiteY224" fmla="*/ 2181825 h 2237474"/>
              <a:gd name="connsiteX225" fmla="*/ 541836 w 12192000"/>
              <a:gd name="connsiteY225" fmla="*/ 2181063 h 2237474"/>
              <a:gd name="connsiteX226" fmla="*/ 536057 w 12192000"/>
              <a:gd name="connsiteY226" fmla="*/ 2181537 h 2237474"/>
              <a:gd name="connsiteX227" fmla="*/ 520671 w 12192000"/>
              <a:gd name="connsiteY227" fmla="*/ 2180980 h 2237474"/>
              <a:gd name="connsiteX228" fmla="*/ 515024 w 12192000"/>
              <a:gd name="connsiteY228" fmla="*/ 2179258 h 2237474"/>
              <a:gd name="connsiteX229" fmla="*/ 512278 w 12192000"/>
              <a:gd name="connsiteY229" fmla="*/ 2176369 h 2237474"/>
              <a:gd name="connsiteX230" fmla="*/ 480419 w 12192000"/>
              <a:gd name="connsiteY230" fmla="*/ 2167807 h 2237474"/>
              <a:gd name="connsiteX231" fmla="*/ 413835 w 12192000"/>
              <a:gd name="connsiteY231" fmla="*/ 2156783 h 2237474"/>
              <a:gd name="connsiteX232" fmla="*/ 376513 w 12192000"/>
              <a:gd name="connsiteY232" fmla="*/ 2154014 h 2237474"/>
              <a:gd name="connsiteX233" fmla="*/ 273386 w 12192000"/>
              <a:gd name="connsiteY233" fmla="*/ 2142551 h 2237474"/>
              <a:gd name="connsiteX234" fmla="*/ 169207 w 12192000"/>
              <a:gd name="connsiteY234" fmla="*/ 2128100 h 2237474"/>
              <a:gd name="connsiteX235" fmla="*/ 93149 w 12192000"/>
              <a:gd name="connsiteY235" fmla="*/ 2105324 h 2237474"/>
              <a:gd name="connsiteX236" fmla="*/ 88109 w 12192000"/>
              <a:gd name="connsiteY236" fmla="*/ 2106704 h 2237474"/>
              <a:gd name="connsiteX237" fmla="*/ 80022 w 12192000"/>
              <a:gd name="connsiteY237" fmla="*/ 2107254 h 2237474"/>
              <a:gd name="connsiteX238" fmla="*/ 79717 w 12192000"/>
              <a:gd name="connsiteY238" fmla="*/ 2107046 h 2237474"/>
              <a:gd name="connsiteX239" fmla="*/ 72352 w 12192000"/>
              <a:gd name="connsiteY239" fmla="*/ 2107991 h 2237474"/>
              <a:gd name="connsiteX240" fmla="*/ 37645 w 12192000"/>
              <a:gd name="connsiteY240" fmla="*/ 2115401 h 2237474"/>
              <a:gd name="connsiteX241" fmla="*/ 4572 w 12192000"/>
              <a:gd name="connsiteY241" fmla="*/ 2111091 h 2237474"/>
              <a:gd name="connsiteX242" fmla="*/ 0 w 12192000"/>
              <a:gd name="connsiteY242" fmla="*/ 2110468 h 2237474"/>
              <a:gd name="connsiteX243" fmla="*/ 0 w 12192000"/>
              <a:gd name="connsiteY2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47449 w 12192000"/>
              <a:gd name="connsiteY133" fmla="*/ 1793181 h 2237474"/>
              <a:gd name="connsiteX134" fmla="*/ 4611738 w 12192000"/>
              <a:gd name="connsiteY134" fmla="*/ 1776964 h 2237474"/>
              <a:gd name="connsiteX135" fmla="*/ 4560070 w 12192000"/>
              <a:gd name="connsiteY135" fmla="*/ 1785640 h 2237474"/>
              <a:gd name="connsiteX136" fmla="*/ 4536503 w 12192000"/>
              <a:gd name="connsiteY136" fmla="*/ 1785334 h 2237474"/>
              <a:gd name="connsiteX137" fmla="*/ 4513724 w 12192000"/>
              <a:gd name="connsiteY137" fmla="*/ 1791996 h 2237474"/>
              <a:gd name="connsiteX138" fmla="*/ 4459810 w 12192000"/>
              <a:gd name="connsiteY138" fmla="*/ 1797886 h 2237474"/>
              <a:gd name="connsiteX139" fmla="*/ 4379064 w 12192000"/>
              <a:gd name="connsiteY139" fmla="*/ 1817177 h 2237474"/>
              <a:gd name="connsiteX140" fmla="*/ 4319209 w 12192000"/>
              <a:gd name="connsiteY140" fmla="*/ 1834833 h 2237474"/>
              <a:gd name="connsiteX141" fmla="*/ 4306907 w 12192000"/>
              <a:gd name="connsiteY141" fmla="*/ 1841641 h 2237474"/>
              <a:gd name="connsiteX142" fmla="*/ 4290981 w 12192000"/>
              <a:gd name="connsiteY142" fmla="*/ 1839677 h 2237474"/>
              <a:gd name="connsiteX143" fmla="*/ 4285792 w 12192000"/>
              <a:gd name="connsiteY143" fmla="*/ 1836231 h 2237474"/>
              <a:gd name="connsiteX144" fmla="*/ 4238372 w 12192000"/>
              <a:gd name="connsiteY144" fmla="*/ 1851480 h 2237474"/>
              <a:gd name="connsiteX145" fmla="*/ 4232517 w 12192000"/>
              <a:gd name="connsiteY145" fmla="*/ 1852567 h 2237474"/>
              <a:gd name="connsiteX146" fmla="*/ 4191732 w 12192000"/>
              <a:gd name="connsiteY146" fmla="*/ 1857328 h 2237474"/>
              <a:gd name="connsiteX147" fmla="*/ 4065532 w 12192000"/>
              <a:gd name="connsiteY147" fmla="*/ 1855477 h 2237474"/>
              <a:gd name="connsiteX148" fmla="*/ 4028460 w 12192000"/>
              <a:gd name="connsiteY148" fmla="*/ 1855137 h 2237474"/>
              <a:gd name="connsiteX149" fmla="*/ 4002267 w 12192000"/>
              <a:gd name="connsiteY149" fmla="*/ 1852352 h 2237474"/>
              <a:gd name="connsiteX150" fmla="*/ 3931396 w 12192000"/>
              <a:gd name="connsiteY150" fmla="*/ 1858915 h 2237474"/>
              <a:gd name="connsiteX151" fmla="*/ 3812162 w 12192000"/>
              <a:gd name="connsiteY151" fmla="*/ 1875501 h 2237474"/>
              <a:gd name="connsiteX152" fmla="*/ 3767672 w 12192000"/>
              <a:gd name="connsiteY152" fmla="*/ 1874600 h 2237474"/>
              <a:gd name="connsiteX153" fmla="*/ 3764741 w 12192000"/>
              <a:gd name="connsiteY153" fmla="*/ 1869433 h 2237474"/>
              <a:gd name="connsiteX154" fmla="*/ 3751332 w 12192000"/>
              <a:gd name="connsiteY154" fmla="*/ 1869854 h 2237474"/>
              <a:gd name="connsiteX155" fmla="*/ 3748155 w 12192000"/>
              <a:gd name="connsiteY155" fmla="*/ 1868903 h 2237474"/>
              <a:gd name="connsiteX156" fmla="*/ 3729530 w 12192000"/>
              <a:gd name="connsiteY156" fmla="*/ 1864513 h 2237474"/>
              <a:gd name="connsiteX157" fmla="*/ 3680177 w 12192000"/>
              <a:gd name="connsiteY157" fmla="*/ 1881552 h 2237474"/>
              <a:gd name="connsiteX158" fmla="*/ 3567259 w 12192000"/>
              <a:gd name="connsiteY158" fmla="*/ 1893482 h 2237474"/>
              <a:gd name="connsiteX159" fmla="*/ 3405770 w 12192000"/>
              <a:gd name="connsiteY159" fmla="*/ 1904591 h 2237474"/>
              <a:gd name="connsiteX160" fmla="*/ 3280097 w 12192000"/>
              <a:gd name="connsiteY160" fmla="*/ 1919610 h 2237474"/>
              <a:gd name="connsiteX161" fmla="*/ 3123424 w 12192000"/>
              <a:gd name="connsiteY161" fmla="*/ 1952930 h 2237474"/>
              <a:gd name="connsiteX162" fmla="*/ 3009910 w 12192000"/>
              <a:gd name="connsiteY162" fmla="*/ 1957866 h 2237474"/>
              <a:gd name="connsiteX163" fmla="*/ 2995934 w 12192000"/>
              <a:gd name="connsiteY163" fmla="*/ 1967085 h 2237474"/>
              <a:gd name="connsiteX164" fmla="*/ 2980071 w 12192000"/>
              <a:gd name="connsiteY164" fmla="*/ 1972988 h 2237474"/>
              <a:gd name="connsiteX165" fmla="*/ 2978094 w 12192000"/>
              <a:gd name="connsiteY165" fmla="*/ 1972369 h 2237474"/>
              <a:gd name="connsiteX166" fmla="*/ 2942858 w 12192000"/>
              <a:gd name="connsiteY166" fmla="*/ 1981367 h 2237474"/>
              <a:gd name="connsiteX167" fmla="*/ 2875436 w 12192000"/>
              <a:gd name="connsiteY167" fmla="*/ 1996977 h 2237474"/>
              <a:gd name="connsiteX168" fmla="*/ 2874892 w 12192000"/>
              <a:gd name="connsiteY168" fmla="*/ 1996085 h 2237474"/>
              <a:gd name="connsiteX169" fmla="*/ 2864145 w 12192000"/>
              <a:gd name="connsiteY169" fmla="*/ 1994061 h 2237474"/>
              <a:gd name="connsiteX170" fmla="*/ 2843662 w 12192000"/>
              <a:gd name="connsiteY170" fmla="*/ 1992498 h 2237474"/>
              <a:gd name="connsiteX171" fmla="*/ 2796128 w 12192000"/>
              <a:gd name="connsiteY171" fmla="*/ 1976403 h 2237474"/>
              <a:gd name="connsiteX172" fmla="*/ 2756784 w 12192000"/>
              <a:gd name="connsiteY172" fmla="*/ 1985116 h 2237474"/>
              <a:gd name="connsiteX173" fmla="*/ 2748833 w 12192000"/>
              <a:gd name="connsiteY173" fmla="*/ 1986323 h 2237474"/>
              <a:gd name="connsiteX174" fmla="*/ 2748661 w 12192000"/>
              <a:gd name="connsiteY174" fmla="*/ 1986122 h 2237474"/>
              <a:gd name="connsiteX175" fmla="*/ 2740251 w 12192000"/>
              <a:gd name="connsiteY175" fmla="*/ 1986946 h 2237474"/>
              <a:gd name="connsiteX176" fmla="*/ 2718916 w 12192000"/>
              <a:gd name="connsiteY176" fmla="*/ 1990867 h 2237474"/>
              <a:gd name="connsiteX177" fmla="*/ 2713522 w 12192000"/>
              <a:gd name="connsiteY177" fmla="*/ 1990173 h 2237474"/>
              <a:gd name="connsiteX178" fmla="*/ 2680597 w 12192000"/>
              <a:gd name="connsiteY178" fmla="*/ 1984996 h 2237474"/>
              <a:gd name="connsiteX179" fmla="*/ 2578178 w 12192000"/>
              <a:gd name="connsiteY179" fmla="*/ 1990531 h 2237474"/>
              <a:gd name="connsiteX180" fmla="*/ 2476147 w 12192000"/>
              <a:gd name="connsiteY180" fmla="*/ 1998305 h 2237474"/>
              <a:gd name="connsiteX181" fmla="*/ 2373568 w 12192000"/>
              <a:gd name="connsiteY181" fmla="*/ 2003219 h 2237474"/>
              <a:gd name="connsiteX182" fmla="*/ 2321399 w 12192000"/>
              <a:gd name="connsiteY182" fmla="*/ 1989467 h 2237474"/>
              <a:gd name="connsiteX183" fmla="*/ 2315525 w 12192000"/>
              <a:gd name="connsiteY183" fmla="*/ 1989708 h 2237474"/>
              <a:gd name="connsiteX184" fmla="*/ 2300792 w 12192000"/>
              <a:gd name="connsiteY184" fmla="*/ 1994290 h 2237474"/>
              <a:gd name="connsiteX185" fmla="*/ 2295469 w 12192000"/>
              <a:gd name="connsiteY185" fmla="*/ 1996659 h 2237474"/>
              <a:gd name="connsiteX186" fmla="*/ 2287219 w 12192000"/>
              <a:gd name="connsiteY186" fmla="*/ 1998750 h 2237474"/>
              <a:gd name="connsiteX187" fmla="*/ 2286948 w 12192000"/>
              <a:gd name="connsiteY187" fmla="*/ 1998596 h 2237474"/>
              <a:gd name="connsiteX188" fmla="*/ 2243069 w 12192000"/>
              <a:gd name="connsiteY188" fmla="*/ 2015111 h 2237474"/>
              <a:gd name="connsiteX189" fmla="*/ 2186609 w 12192000"/>
              <a:gd name="connsiteY189" fmla="*/ 2008263 h 2237474"/>
              <a:gd name="connsiteX190" fmla="*/ 2164831 w 12192000"/>
              <a:gd name="connsiteY190" fmla="*/ 2010143 h 2237474"/>
              <a:gd name="connsiteX191" fmla="*/ 2152836 w 12192000"/>
              <a:gd name="connsiteY191" fmla="*/ 2010048 h 2237474"/>
              <a:gd name="connsiteX192" fmla="*/ 2117102 w 12192000"/>
              <a:gd name="connsiteY192" fmla="*/ 2023004 h 2237474"/>
              <a:gd name="connsiteX193" fmla="*/ 2111935 w 12192000"/>
              <a:gd name="connsiteY193" fmla="*/ 2023163 h 2237474"/>
              <a:gd name="connsiteX194" fmla="*/ 2089991 w 12192000"/>
              <a:gd name="connsiteY194" fmla="*/ 2034193 h 2237474"/>
              <a:gd name="connsiteX195" fmla="*/ 2058061 w 12192000"/>
              <a:gd name="connsiteY195" fmla="*/ 2047942 h 2237474"/>
              <a:gd name="connsiteX196" fmla="*/ 2055737 w 12192000"/>
              <a:gd name="connsiteY196" fmla="*/ 2047704 h 2237474"/>
              <a:gd name="connsiteX197" fmla="*/ 2042244 w 12192000"/>
              <a:gd name="connsiteY197" fmla="*/ 2055560 h 2237474"/>
              <a:gd name="connsiteX198" fmla="*/ 1976224 w 12192000"/>
              <a:gd name="connsiteY198" fmla="*/ 2074257 h 2237474"/>
              <a:gd name="connsiteX199" fmla="*/ 1877728 w 12192000"/>
              <a:gd name="connsiteY199" fmla="*/ 2101004 h 2237474"/>
              <a:gd name="connsiteX200" fmla="*/ 1759056 w 12192000"/>
              <a:gd name="connsiteY200" fmla="*/ 2125608 h 2237474"/>
              <a:gd name="connsiteX201" fmla="*/ 1637948 w 12192000"/>
              <a:gd name="connsiteY201" fmla="*/ 2172597 h 2237474"/>
              <a:gd name="connsiteX202" fmla="*/ 1434549 w 12192000"/>
              <a:gd name="connsiteY202" fmla="*/ 2234522 h 2237474"/>
              <a:gd name="connsiteX203" fmla="*/ 1398481 w 12192000"/>
              <a:gd name="connsiteY203" fmla="*/ 2237074 h 2237474"/>
              <a:gd name="connsiteX204" fmla="*/ 1398407 w 12192000"/>
              <a:gd name="connsiteY204" fmla="*/ 2237095 h 2237474"/>
              <a:gd name="connsiteX205" fmla="*/ 1370962 w 12192000"/>
              <a:gd name="connsiteY205" fmla="*/ 2237474 h 2237474"/>
              <a:gd name="connsiteX206" fmla="*/ 1356367 w 12192000"/>
              <a:gd name="connsiteY206" fmla="*/ 2235089 h 2237474"/>
              <a:gd name="connsiteX207" fmla="*/ 1324828 w 12192000"/>
              <a:gd name="connsiteY207" fmla="*/ 2231968 h 2237474"/>
              <a:gd name="connsiteX208" fmla="*/ 1297744 w 12192000"/>
              <a:gd name="connsiteY208" fmla="*/ 2235849 h 2237474"/>
              <a:gd name="connsiteX209" fmla="*/ 1286236 w 12192000"/>
              <a:gd name="connsiteY209" fmla="*/ 2233135 h 2237474"/>
              <a:gd name="connsiteX210" fmla="*/ 1283504 w 12192000"/>
              <a:gd name="connsiteY210" fmla="*/ 2233797 h 2237474"/>
              <a:gd name="connsiteX211" fmla="*/ 1279765 w 12192000"/>
              <a:gd name="connsiteY211" fmla="*/ 2229639 h 2237474"/>
              <a:gd name="connsiteX212" fmla="*/ 1195347 w 12192000"/>
              <a:gd name="connsiteY212" fmla="*/ 2212354 h 2237474"/>
              <a:gd name="connsiteX213" fmla="*/ 970251 w 12192000"/>
              <a:gd name="connsiteY213" fmla="*/ 2221029 h 2237474"/>
              <a:gd name="connsiteX214" fmla="*/ 812914 w 12192000"/>
              <a:gd name="connsiteY214" fmla="*/ 2202752 h 2237474"/>
              <a:gd name="connsiteX215" fmla="*/ 800195 w 12192000"/>
              <a:gd name="connsiteY215" fmla="*/ 2209407 h 2237474"/>
              <a:gd name="connsiteX216" fmla="*/ 784978 w 12192000"/>
              <a:gd name="connsiteY216" fmla="*/ 2212360 h 2237474"/>
              <a:gd name="connsiteX217" fmla="*/ 681987 w 12192000"/>
              <a:gd name="connsiteY217" fmla="*/ 2216757 h 2237474"/>
              <a:gd name="connsiteX218" fmla="*/ 669923 w 12192000"/>
              <a:gd name="connsiteY218" fmla="*/ 2211682 h 2237474"/>
              <a:gd name="connsiteX219" fmla="*/ 648680 w 12192000"/>
              <a:gd name="connsiteY219" fmla="*/ 2206229 h 2237474"/>
              <a:gd name="connsiteX220" fmla="*/ 597225 w 12192000"/>
              <a:gd name="connsiteY220" fmla="*/ 2180999 h 2237474"/>
              <a:gd name="connsiteX221" fmla="*/ 558449 w 12192000"/>
              <a:gd name="connsiteY221" fmla="*/ 2182346 h 2237474"/>
              <a:gd name="connsiteX222" fmla="*/ 550517 w 12192000"/>
              <a:gd name="connsiteY222" fmla="*/ 2182060 h 2237474"/>
              <a:gd name="connsiteX223" fmla="*/ 550309 w 12192000"/>
              <a:gd name="connsiteY223" fmla="*/ 2181825 h 2237474"/>
              <a:gd name="connsiteX224" fmla="*/ 541836 w 12192000"/>
              <a:gd name="connsiteY224" fmla="*/ 2181063 h 2237474"/>
              <a:gd name="connsiteX225" fmla="*/ 536057 w 12192000"/>
              <a:gd name="connsiteY225" fmla="*/ 2181537 h 2237474"/>
              <a:gd name="connsiteX226" fmla="*/ 520671 w 12192000"/>
              <a:gd name="connsiteY226" fmla="*/ 2180980 h 2237474"/>
              <a:gd name="connsiteX227" fmla="*/ 515024 w 12192000"/>
              <a:gd name="connsiteY227" fmla="*/ 2179258 h 2237474"/>
              <a:gd name="connsiteX228" fmla="*/ 512278 w 12192000"/>
              <a:gd name="connsiteY228" fmla="*/ 2176369 h 2237474"/>
              <a:gd name="connsiteX229" fmla="*/ 480419 w 12192000"/>
              <a:gd name="connsiteY229" fmla="*/ 2167807 h 2237474"/>
              <a:gd name="connsiteX230" fmla="*/ 413835 w 12192000"/>
              <a:gd name="connsiteY230" fmla="*/ 2156783 h 2237474"/>
              <a:gd name="connsiteX231" fmla="*/ 376513 w 12192000"/>
              <a:gd name="connsiteY231" fmla="*/ 2154014 h 2237474"/>
              <a:gd name="connsiteX232" fmla="*/ 273386 w 12192000"/>
              <a:gd name="connsiteY232" fmla="*/ 2142551 h 2237474"/>
              <a:gd name="connsiteX233" fmla="*/ 169207 w 12192000"/>
              <a:gd name="connsiteY233" fmla="*/ 2128100 h 2237474"/>
              <a:gd name="connsiteX234" fmla="*/ 93149 w 12192000"/>
              <a:gd name="connsiteY234" fmla="*/ 2105324 h 2237474"/>
              <a:gd name="connsiteX235" fmla="*/ 88109 w 12192000"/>
              <a:gd name="connsiteY235" fmla="*/ 2106704 h 2237474"/>
              <a:gd name="connsiteX236" fmla="*/ 80022 w 12192000"/>
              <a:gd name="connsiteY236" fmla="*/ 2107254 h 2237474"/>
              <a:gd name="connsiteX237" fmla="*/ 79717 w 12192000"/>
              <a:gd name="connsiteY237" fmla="*/ 2107046 h 2237474"/>
              <a:gd name="connsiteX238" fmla="*/ 72352 w 12192000"/>
              <a:gd name="connsiteY238" fmla="*/ 2107991 h 2237474"/>
              <a:gd name="connsiteX239" fmla="*/ 37645 w 12192000"/>
              <a:gd name="connsiteY239" fmla="*/ 2115401 h 2237474"/>
              <a:gd name="connsiteX240" fmla="*/ 4572 w 12192000"/>
              <a:gd name="connsiteY240" fmla="*/ 2111091 h 2237474"/>
              <a:gd name="connsiteX241" fmla="*/ 0 w 12192000"/>
              <a:gd name="connsiteY241" fmla="*/ 2110468 h 2237474"/>
              <a:gd name="connsiteX242" fmla="*/ 0 w 12192000"/>
              <a:gd name="connsiteY2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306907 w 12192000"/>
              <a:gd name="connsiteY140" fmla="*/ 1841641 h 2237474"/>
              <a:gd name="connsiteX141" fmla="*/ 4290981 w 12192000"/>
              <a:gd name="connsiteY141" fmla="*/ 1839677 h 2237474"/>
              <a:gd name="connsiteX142" fmla="*/ 4285792 w 12192000"/>
              <a:gd name="connsiteY142" fmla="*/ 1836231 h 2237474"/>
              <a:gd name="connsiteX143" fmla="*/ 4238372 w 12192000"/>
              <a:gd name="connsiteY143" fmla="*/ 1851480 h 2237474"/>
              <a:gd name="connsiteX144" fmla="*/ 4232517 w 12192000"/>
              <a:gd name="connsiteY144" fmla="*/ 1852567 h 2237474"/>
              <a:gd name="connsiteX145" fmla="*/ 4191732 w 12192000"/>
              <a:gd name="connsiteY145" fmla="*/ 1857328 h 2237474"/>
              <a:gd name="connsiteX146" fmla="*/ 4065532 w 12192000"/>
              <a:gd name="connsiteY146" fmla="*/ 1855477 h 2237474"/>
              <a:gd name="connsiteX147" fmla="*/ 4028460 w 12192000"/>
              <a:gd name="connsiteY147" fmla="*/ 1855137 h 2237474"/>
              <a:gd name="connsiteX148" fmla="*/ 4002267 w 12192000"/>
              <a:gd name="connsiteY148" fmla="*/ 1852352 h 2237474"/>
              <a:gd name="connsiteX149" fmla="*/ 3931396 w 12192000"/>
              <a:gd name="connsiteY149" fmla="*/ 1858915 h 2237474"/>
              <a:gd name="connsiteX150" fmla="*/ 3812162 w 12192000"/>
              <a:gd name="connsiteY150" fmla="*/ 1875501 h 2237474"/>
              <a:gd name="connsiteX151" fmla="*/ 3767672 w 12192000"/>
              <a:gd name="connsiteY151" fmla="*/ 1874600 h 2237474"/>
              <a:gd name="connsiteX152" fmla="*/ 3764741 w 12192000"/>
              <a:gd name="connsiteY152" fmla="*/ 1869433 h 2237474"/>
              <a:gd name="connsiteX153" fmla="*/ 3751332 w 12192000"/>
              <a:gd name="connsiteY153" fmla="*/ 1869854 h 2237474"/>
              <a:gd name="connsiteX154" fmla="*/ 3748155 w 12192000"/>
              <a:gd name="connsiteY154" fmla="*/ 1868903 h 2237474"/>
              <a:gd name="connsiteX155" fmla="*/ 3729530 w 12192000"/>
              <a:gd name="connsiteY155" fmla="*/ 1864513 h 2237474"/>
              <a:gd name="connsiteX156" fmla="*/ 3680177 w 12192000"/>
              <a:gd name="connsiteY156" fmla="*/ 1881552 h 2237474"/>
              <a:gd name="connsiteX157" fmla="*/ 3567259 w 12192000"/>
              <a:gd name="connsiteY157" fmla="*/ 1893482 h 2237474"/>
              <a:gd name="connsiteX158" fmla="*/ 3405770 w 12192000"/>
              <a:gd name="connsiteY158" fmla="*/ 1904591 h 2237474"/>
              <a:gd name="connsiteX159" fmla="*/ 3280097 w 12192000"/>
              <a:gd name="connsiteY159" fmla="*/ 1919610 h 2237474"/>
              <a:gd name="connsiteX160" fmla="*/ 3123424 w 12192000"/>
              <a:gd name="connsiteY160" fmla="*/ 1952930 h 2237474"/>
              <a:gd name="connsiteX161" fmla="*/ 3009910 w 12192000"/>
              <a:gd name="connsiteY161" fmla="*/ 1957866 h 2237474"/>
              <a:gd name="connsiteX162" fmla="*/ 2995934 w 12192000"/>
              <a:gd name="connsiteY162" fmla="*/ 1967085 h 2237474"/>
              <a:gd name="connsiteX163" fmla="*/ 2980071 w 12192000"/>
              <a:gd name="connsiteY163" fmla="*/ 1972988 h 2237474"/>
              <a:gd name="connsiteX164" fmla="*/ 2978094 w 12192000"/>
              <a:gd name="connsiteY164" fmla="*/ 1972369 h 2237474"/>
              <a:gd name="connsiteX165" fmla="*/ 2942858 w 12192000"/>
              <a:gd name="connsiteY165" fmla="*/ 1981367 h 2237474"/>
              <a:gd name="connsiteX166" fmla="*/ 2875436 w 12192000"/>
              <a:gd name="connsiteY166" fmla="*/ 1996977 h 2237474"/>
              <a:gd name="connsiteX167" fmla="*/ 2874892 w 12192000"/>
              <a:gd name="connsiteY167" fmla="*/ 1996085 h 2237474"/>
              <a:gd name="connsiteX168" fmla="*/ 2864145 w 12192000"/>
              <a:gd name="connsiteY168" fmla="*/ 1994061 h 2237474"/>
              <a:gd name="connsiteX169" fmla="*/ 2843662 w 12192000"/>
              <a:gd name="connsiteY169" fmla="*/ 1992498 h 2237474"/>
              <a:gd name="connsiteX170" fmla="*/ 2796128 w 12192000"/>
              <a:gd name="connsiteY170" fmla="*/ 1976403 h 2237474"/>
              <a:gd name="connsiteX171" fmla="*/ 2756784 w 12192000"/>
              <a:gd name="connsiteY171" fmla="*/ 1985116 h 2237474"/>
              <a:gd name="connsiteX172" fmla="*/ 2748833 w 12192000"/>
              <a:gd name="connsiteY172" fmla="*/ 1986323 h 2237474"/>
              <a:gd name="connsiteX173" fmla="*/ 2748661 w 12192000"/>
              <a:gd name="connsiteY173" fmla="*/ 1986122 h 2237474"/>
              <a:gd name="connsiteX174" fmla="*/ 2740251 w 12192000"/>
              <a:gd name="connsiteY174" fmla="*/ 1986946 h 2237474"/>
              <a:gd name="connsiteX175" fmla="*/ 2718916 w 12192000"/>
              <a:gd name="connsiteY175" fmla="*/ 1990867 h 2237474"/>
              <a:gd name="connsiteX176" fmla="*/ 2713522 w 12192000"/>
              <a:gd name="connsiteY176" fmla="*/ 1990173 h 2237474"/>
              <a:gd name="connsiteX177" fmla="*/ 2680597 w 12192000"/>
              <a:gd name="connsiteY177" fmla="*/ 1984996 h 2237474"/>
              <a:gd name="connsiteX178" fmla="*/ 2578178 w 12192000"/>
              <a:gd name="connsiteY178" fmla="*/ 1990531 h 2237474"/>
              <a:gd name="connsiteX179" fmla="*/ 2476147 w 12192000"/>
              <a:gd name="connsiteY179" fmla="*/ 1998305 h 2237474"/>
              <a:gd name="connsiteX180" fmla="*/ 2373568 w 12192000"/>
              <a:gd name="connsiteY180" fmla="*/ 2003219 h 2237474"/>
              <a:gd name="connsiteX181" fmla="*/ 2321399 w 12192000"/>
              <a:gd name="connsiteY181" fmla="*/ 1989467 h 2237474"/>
              <a:gd name="connsiteX182" fmla="*/ 2315525 w 12192000"/>
              <a:gd name="connsiteY182" fmla="*/ 1989708 h 2237474"/>
              <a:gd name="connsiteX183" fmla="*/ 2300792 w 12192000"/>
              <a:gd name="connsiteY183" fmla="*/ 1994290 h 2237474"/>
              <a:gd name="connsiteX184" fmla="*/ 2295469 w 12192000"/>
              <a:gd name="connsiteY184" fmla="*/ 1996659 h 2237474"/>
              <a:gd name="connsiteX185" fmla="*/ 2287219 w 12192000"/>
              <a:gd name="connsiteY185" fmla="*/ 1998750 h 2237474"/>
              <a:gd name="connsiteX186" fmla="*/ 2286948 w 12192000"/>
              <a:gd name="connsiteY186" fmla="*/ 1998596 h 2237474"/>
              <a:gd name="connsiteX187" fmla="*/ 2243069 w 12192000"/>
              <a:gd name="connsiteY187" fmla="*/ 2015111 h 2237474"/>
              <a:gd name="connsiteX188" fmla="*/ 2186609 w 12192000"/>
              <a:gd name="connsiteY188" fmla="*/ 2008263 h 2237474"/>
              <a:gd name="connsiteX189" fmla="*/ 2164831 w 12192000"/>
              <a:gd name="connsiteY189" fmla="*/ 2010143 h 2237474"/>
              <a:gd name="connsiteX190" fmla="*/ 2152836 w 12192000"/>
              <a:gd name="connsiteY190" fmla="*/ 2010048 h 2237474"/>
              <a:gd name="connsiteX191" fmla="*/ 2117102 w 12192000"/>
              <a:gd name="connsiteY191" fmla="*/ 2023004 h 2237474"/>
              <a:gd name="connsiteX192" fmla="*/ 2111935 w 12192000"/>
              <a:gd name="connsiteY192" fmla="*/ 2023163 h 2237474"/>
              <a:gd name="connsiteX193" fmla="*/ 2089991 w 12192000"/>
              <a:gd name="connsiteY193" fmla="*/ 2034193 h 2237474"/>
              <a:gd name="connsiteX194" fmla="*/ 2058061 w 12192000"/>
              <a:gd name="connsiteY194" fmla="*/ 2047942 h 2237474"/>
              <a:gd name="connsiteX195" fmla="*/ 2055737 w 12192000"/>
              <a:gd name="connsiteY195" fmla="*/ 2047704 h 2237474"/>
              <a:gd name="connsiteX196" fmla="*/ 2042244 w 12192000"/>
              <a:gd name="connsiteY196" fmla="*/ 2055560 h 2237474"/>
              <a:gd name="connsiteX197" fmla="*/ 1976224 w 12192000"/>
              <a:gd name="connsiteY197" fmla="*/ 2074257 h 2237474"/>
              <a:gd name="connsiteX198" fmla="*/ 1877728 w 12192000"/>
              <a:gd name="connsiteY198" fmla="*/ 2101004 h 2237474"/>
              <a:gd name="connsiteX199" fmla="*/ 1759056 w 12192000"/>
              <a:gd name="connsiteY199" fmla="*/ 2125608 h 2237474"/>
              <a:gd name="connsiteX200" fmla="*/ 1637948 w 12192000"/>
              <a:gd name="connsiteY200" fmla="*/ 2172597 h 2237474"/>
              <a:gd name="connsiteX201" fmla="*/ 1434549 w 12192000"/>
              <a:gd name="connsiteY201" fmla="*/ 2234522 h 2237474"/>
              <a:gd name="connsiteX202" fmla="*/ 1398481 w 12192000"/>
              <a:gd name="connsiteY202" fmla="*/ 2237074 h 2237474"/>
              <a:gd name="connsiteX203" fmla="*/ 1398407 w 12192000"/>
              <a:gd name="connsiteY203" fmla="*/ 2237095 h 2237474"/>
              <a:gd name="connsiteX204" fmla="*/ 1370962 w 12192000"/>
              <a:gd name="connsiteY204" fmla="*/ 2237474 h 2237474"/>
              <a:gd name="connsiteX205" fmla="*/ 1356367 w 12192000"/>
              <a:gd name="connsiteY205" fmla="*/ 2235089 h 2237474"/>
              <a:gd name="connsiteX206" fmla="*/ 1324828 w 12192000"/>
              <a:gd name="connsiteY206" fmla="*/ 2231968 h 2237474"/>
              <a:gd name="connsiteX207" fmla="*/ 1297744 w 12192000"/>
              <a:gd name="connsiteY207" fmla="*/ 2235849 h 2237474"/>
              <a:gd name="connsiteX208" fmla="*/ 1286236 w 12192000"/>
              <a:gd name="connsiteY208" fmla="*/ 2233135 h 2237474"/>
              <a:gd name="connsiteX209" fmla="*/ 1283504 w 12192000"/>
              <a:gd name="connsiteY209" fmla="*/ 2233797 h 2237474"/>
              <a:gd name="connsiteX210" fmla="*/ 1279765 w 12192000"/>
              <a:gd name="connsiteY210" fmla="*/ 2229639 h 2237474"/>
              <a:gd name="connsiteX211" fmla="*/ 1195347 w 12192000"/>
              <a:gd name="connsiteY211" fmla="*/ 2212354 h 2237474"/>
              <a:gd name="connsiteX212" fmla="*/ 970251 w 12192000"/>
              <a:gd name="connsiteY212" fmla="*/ 2221029 h 2237474"/>
              <a:gd name="connsiteX213" fmla="*/ 812914 w 12192000"/>
              <a:gd name="connsiteY213" fmla="*/ 2202752 h 2237474"/>
              <a:gd name="connsiteX214" fmla="*/ 800195 w 12192000"/>
              <a:gd name="connsiteY214" fmla="*/ 2209407 h 2237474"/>
              <a:gd name="connsiteX215" fmla="*/ 784978 w 12192000"/>
              <a:gd name="connsiteY215" fmla="*/ 2212360 h 2237474"/>
              <a:gd name="connsiteX216" fmla="*/ 681987 w 12192000"/>
              <a:gd name="connsiteY216" fmla="*/ 2216757 h 2237474"/>
              <a:gd name="connsiteX217" fmla="*/ 669923 w 12192000"/>
              <a:gd name="connsiteY217" fmla="*/ 2211682 h 2237474"/>
              <a:gd name="connsiteX218" fmla="*/ 648680 w 12192000"/>
              <a:gd name="connsiteY218" fmla="*/ 2206229 h 2237474"/>
              <a:gd name="connsiteX219" fmla="*/ 597225 w 12192000"/>
              <a:gd name="connsiteY219" fmla="*/ 2180999 h 2237474"/>
              <a:gd name="connsiteX220" fmla="*/ 558449 w 12192000"/>
              <a:gd name="connsiteY220" fmla="*/ 2182346 h 2237474"/>
              <a:gd name="connsiteX221" fmla="*/ 550517 w 12192000"/>
              <a:gd name="connsiteY221" fmla="*/ 2182060 h 2237474"/>
              <a:gd name="connsiteX222" fmla="*/ 550309 w 12192000"/>
              <a:gd name="connsiteY222" fmla="*/ 2181825 h 2237474"/>
              <a:gd name="connsiteX223" fmla="*/ 541836 w 12192000"/>
              <a:gd name="connsiteY223" fmla="*/ 2181063 h 2237474"/>
              <a:gd name="connsiteX224" fmla="*/ 536057 w 12192000"/>
              <a:gd name="connsiteY224" fmla="*/ 2181537 h 2237474"/>
              <a:gd name="connsiteX225" fmla="*/ 520671 w 12192000"/>
              <a:gd name="connsiteY225" fmla="*/ 2180980 h 2237474"/>
              <a:gd name="connsiteX226" fmla="*/ 515024 w 12192000"/>
              <a:gd name="connsiteY226" fmla="*/ 2179258 h 2237474"/>
              <a:gd name="connsiteX227" fmla="*/ 512278 w 12192000"/>
              <a:gd name="connsiteY227" fmla="*/ 2176369 h 2237474"/>
              <a:gd name="connsiteX228" fmla="*/ 480419 w 12192000"/>
              <a:gd name="connsiteY228" fmla="*/ 2167807 h 2237474"/>
              <a:gd name="connsiteX229" fmla="*/ 413835 w 12192000"/>
              <a:gd name="connsiteY229" fmla="*/ 2156783 h 2237474"/>
              <a:gd name="connsiteX230" fmla="*/ 376513 w 12192000"/>
              <a:gd name="connsiteY230" fmla="*/ 2154014 h 2237474"/>
              <a:gd name="connsiteX231" fmla="*/ 273386 w 12192000"/>
              <a:gd name="connsiteY231" fmla="*/ 2142551 h 2237474"/>
              <a:gd name="connsiteX232" fmla="*/ 169207 w 12192000"/>
              <a:gd name="connsiteY232" fmla="*/ 2128100 h 2237474"/>
              <a:gd name="connsiteX233" fmla="*/ 93149 w 12192000"/>
              <a:gd name="connsiteY233" fmla="*/ 2105324 h 2237474"/>
              <a:gd name="connsiteX234" fmla="*/ 88109 w 12192000"/>
              <a:gd name="connsiteY234" fmla="*/ 2106704 h 2237474"/>
              <a:gd name="connsiteX235" fmla="*/ 80022 w 12192000"/>
              <a:gd name="connsiteY235" fmla="*/ 2107254 h 2237474"/>
              <a:gd name="connsiteX236" fmla="*/ 79717 w 12192000"/>
              <a:gd name="connsiteY236" fmla="*/ 2107046 h 2237474"/>
              <a:gd name="connsiteX237" fmla="*/ 72352 w 12192000"/>
              <a:gd name="connsiteY237" fmla="*/ 2107991 h 2237474"/>
              <a:gd name="connsiteX238" fmla="*/ 37645 w 12192000"/>
              <a:gd name="connsiteY238" fmla="*/ 2115401 h 2237474"/>
              <a:gd name="connsiteX239" fmla="*/ 4572 w 12192000"/>
              <a:gd name="connsiteY239" fmla="*/ 2111091 h 2237474"/>
              <a:gd name="connsiteX240" fmla="*/ 0 w 12192000"/>
              <a:gd name="connsiteY240" fmla="*/ 2110468 h 2237474"/>
              <a:gd name="connsiteX241" fmla="*/ 0 w 12192000"/>
              <a:gd name="connsiteY2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64741 w 12192000"/>
              <a:gd name="connsiteY151" fmla="*/ 1869433 h 2237474"/>
              <a:gd name="connsiteX152" fmla="*/ 3751332 w 12192000"/>
              <a:gd name="connsiteY152" fmla="*/ 1869854 h 2237474"/>
              <a:gd name="connsiteX153" fmla="*/ 3748155 w 12192000"/>
              <a:gd name="connsiteY153" fmla="*/ 1868903 h 2237474"/>
              <a:gd name="connsiteX154" fmla="*/ 3729530 w 12192000"/>
              <a:gd name="connsiteY154" fmla="*/ 1864513 h 2237474"/>
              <a:gd name="connsiteX155" fmla="*/ 3680177 w 12192000"/>
              <a:gd name="connsiteY155" fmla="*/ 1881552 h 2237474"/>
              <a:gd name="connsiteX156" fmla="*/ 3567259 w 12192000"/>
              <a:gd name="connsiteY156" fmla="*/ 1893482 h 2237474"/>
              <a:gd name="connsiteX157" fmla="*/ 3405770 w 12192000"/>
              <a:gd name="connsiteY157" fmla="*/ 1904591 h 2237474"/>
              <a:gd name="connsiteX158" fmla="*/ 3280097 w 12192000"/>
              <a:gd name="connsiteY158" fmla="*/ 1919610 h 2237474"/>
              <a:gd name="connsiteX159" fmla="*/ 3123424 w 12192000"/>
              <a:gd name="connsiteY159" fmla="*/ 1952930 h 2237474"/>
              <a:gd name="connsiteX160" fmla="*/ 3009910 w 12192000"/>
              <a:gd name="connsiteY160" fmla="*/ 1957866 h 2237474"/>
              <a:gd name="connsiteX161" fmla="*/ 2995934 w 12192000"/>
              <a:gd name="connsiteY161" fmla="*/ 1967085 h 2237474"/>
              <a:gd name="connsiteX162" fmla="*/ 2980071 w 12192000"/>
              <a:gd name="connsiteY162" fmla="*/ 1972988 h 2237474"/>
              <a:gd name="connsiteX163" fmla="*/ 2978094 w 12192000"/>
              <a:gd name="connsiteY163" fmla="*/ 1972369 h 2237474"/>
              <a:gd name="connsiteX164" fmla="*/ 2942858 w 12192000"/>
              <a:gd name="connsiteY164" fmla="*/ 1981367 h 2237474"/>
              <a:gd name="connsiteX165" fmla="*/ 2875436 w 12192000"/>
              <a:gd name="connsiteY165" fmla="*/ 1996977 h 2237474"/>
              <a:gd name="connsiteX166" fmla="*/ 2874892 w 12192000"/>
              <a:gd name="connsiteY166" fmla="*/ 1996085 h 2237474"/>
              <a:gd name="connsiteX167" fmla="*/ 2864145 w 12192000"/>
              <a:gd name="connsiteY167" fmla="*/ 1994061 h 2237474"/>
              <a:gd name="connsiteX168" fmla="*/ 2843662 w 12192000"/>
              <a:gd name="connsiteY168" fmla="*/ 1992498 h 2237474"/>
              <a:gd name="connsiteX169" fmla="*/ 2796128 w 12192000"/>
              <a:gd name="connsiteY169" fmla="*/ 1976403 h 2237474"/>
              <a:gd name="connsiteX170" fmla="*/ 2756784 w 12192000"/>
              <a:gd name="connsiteY170" fmla="*/ 1985116 h 2237474"/>
              <a:gd name="connsiteX171" fmla="*/ 2748833 w 12192000"/>
              <a:gd name="connsiteY171" fmla="*/ 1986323 h 2237474"/>
              <a:gd name="connsiteX172" fmla="*/ 2748661 w 12192000"/>
              <a:gd name="connsiteY172" fmla="*/ 1986122 h 2237474"/>
              <a:gd name="connsiteX173" fmla="*/ 2740251 w 12192000"/>
              <a:gd name="connsiteY173" fmla="*/ 1986946 h 2237474"/>
              <a:gd name="connsiteX174" fmla="*/ 2718916 w 12192000"/>
              <a:gd name="connsiteY174" fmla="*/ 1990867 h 2237474"/>
              <a:gd name="connsiteX175" fmla="*/ 2713522 w 12192000"/>
              <a:gd name="connsiteY175" fmla="*/ 1990173 h 2237474"/>
              <a:gd name="connsiteX176" fmla="*/ 2680597 w 12192000"/>
              <a:gd name="connsiteY176" fmla="*/ 1984996 h 2237474"/>
              <a:gd name="connsiteX177" fmla="*/ 2578178 w 12192000"/>
              <a:gd name="connsiteY177" fmla="*/ 1990531 h 2237474"/>
              <a:gd name="connsiteX178" fmla="*/ 2476147 w 12192000"/>
              <a:gd name="connsiteY178" fmla="*/ 1998305 h 2237474"/>
              <a:gd name="connsiteX179" fmla="*/ 2373568 w 12192000"/>
              <a:gd name="connsiteY179" fmla="*/ 2003219 h 2237474"/>
              <a:gd name="connsiteX180" fmla="*/ 2321399 w 12192000"/>
              <a:gd name="connsiteY180" fmla="*/ 1989467 h 2237474"/>
              <a:gd name="connsiteX181" fmla="*/ 2315525 w 12192000"/>
              <a:gd name="connsiteY181" fmla="*/ 1989708 h 2237474"/>
              <a:gd name="connsiteX182" fmla="*/ 2300792 w 12192000"/>
              <a:gd name="connsiteY182" fmla="*/ 1994290 h 2237474"/>
              <a:gd name="connsiteX183" fmla="*/ 2295469 w 12192000"/>
              <a:gd name="connsiteY183" fmla="*/ 1996659 h 2237474"/>
              <a:gd name="connsiteX184" fmla="*/ 2287219 w 12192000"/>
              <a:gd name="connsiteY184" fmla="*/ 1998750 h 2237474"/>
              <a:gd name="connsiteX185" fmla="*/ 2286948 w 12192000"/>
              <a:gd name="connsiteY185" fmla="*/ 1998596 h 2237474"/>
              <a:gd name="connsiteX186" fmla="*/ 2243069 w 12192000"/>
              <a:gd name="connsiteY186" fmla="*/ 2015111 h 2237474"/>
              <a:gd name="connsiteX187" fmla="*/ 2186609 w 12192000"/>
              <a:gd name="connsiteY187" fmla="*/ 2008263 h 2237474"/>
              <a:gd name="connsiteX188" fmla="*/ 2164831 w 12192000"/>
              <a:gd name="connsiteY188" fmla="*/ 2010143 h 2237474"/>
              <a:gd name="connsiteX189" fmla="*/ 2152836 w 12192000"/>
              <a:gd name="connsiteY189" fmla="*/ 2010048 h 2237474"/>
              <a:gd name="connsiteX190" fmla="*/ 2117102 w 12192000"/>
              <a:gd name="connsiteY190" fmla="*/ 2023004 h 2237474"/>
              <a:gd name="connsiteX191" fmla="*/ 2111935 w 12192000"/>
              <a:gd name="connsiteY191" fmla="*/ 2023163 h 2237474"/>
              <a:gd name="connsiteX192" fmla="*/ 2089991 w 12192000"/>
              <a:gd name="connsiteY192" fmla="*/ 2034193 h 2237474"/>
              <a:gd name="connsiteX193" fmla="*/ 2058061 w 12192000"/>
              <a:gd name="connsiteY193" fmla="*/ 2047942 h 2237474"/>
              <a:gd name="connsiteX194" fmla="*/ 2055737 w 12192000"/>
              <a:gd name="connsiteY194" fmla="*/ 2047704 h 2237474"/>
              <a:gd name="connsiteX195" fmla="*/ 2042244 w 12192000"/>
              <a:gd name="connsiteY195" fmla="*/ 2055560 h 2237474"/>
              <a:gd name="connsiteX196" fmla="*/ 1976224 w 12192000"/>
              <a:gd name="connsiteY196" fmla="*/ 2074257 h 2237474"/>
              <a:gd name="connsiteX197" fmla="*/ 1877728 w 12192000"/>
              <a:gd name="connsiteY197" fmla="*/ 2101004 h 2237474"/>
              <a:gd name="connsiteX198" fmla="*/ 1759056 w 12192000"/>
              <a:gd name="connsiteY198" fmla="*/ 2125608 h 2237474"/>
              <a:gd name="connsiteX199" fmla="*/ 1637948 w 12192000"/>
              <a:gd name="connsiteY199" fmla="*/ 2172597 h 2237474"/>
              <a:gd name="connsiteX200" fmla="*/ 1434549 w 12192000"/>
              <a:gd name="connsiteY200" fmla="*/ 2234522 h 2237474"/>
              <a:gd name="connsiteX201" fmla="*/ 1398481 w 12192000"/>
              <a:gd name="connsiteY201" fmla="*/ 2237074 h 2237474"/>
              <a:gd name="connsiteX202" fmla="*/ 1398407 w 12192000"/>
              <a:gd name="connsiteY202" fmla="*/ 2237095 h 2237474"/>
              <a:gd name="connsiteX203" fmla="*/ 1370962 w 12192000"/>
              <a:gd name="connsiteY203" fmla="*/ 2237474 h 2237474"/>
              <a:gd name="connsiteX204" fmla="*/ 1356367 w 12192000"/>
              <a:gd name="connsiteY204" fmla="*/ 2235089 h 2237474"/>
              <a:gd name="connsiteX205" fmla="*/ 1324828 w 12192000"/>
              <a:gd name="connsiteY205" fmla="*/ 2231968 h 2237474"/>
              <a:gd name="connsiteX206" fmla="*/ 1297744 w 12192000"/>
              <a:gd name="connsiteY206" fmla="*/ 2235849 h 2237474"/>
              <a:gd name="connsiteX207" fmla="*/ 1286236 w 12192000"/>
              <a:gd name="connsiteY207" fmla="*/ 2233135 h 2237474"/>
              <a:gd name="connsiteX208" fmla="*/ 1283504 w 12192000"/>
              <a:gd name="connsiteY208" fmla="*/ 2233797 h 2237474"/>
              <a:gd name="connsiteX209" fmla="*/ 1279765 w 12192000"/>
              <a:gd name="connsiteY209" fmla="*/ 2229639 h 2237474"/>
              <a:gd name="connsiteX210" fmla="*/ 1195347 w 12192000"/>
              <a:gd name="connsiteY210" fmla="*/ 2212354 h 2237474"/>
              <a:gd name="connsiteX211" fmla="*/ 970251 w 12192000"/>
              <a:gd name="connsiteY211" fmla="*/ 2221029 h 2237474"/>
              <a:gd name="connsiteX212" fmla="*/ 812914 w 12192000"/>
              <a:gd name="connsiteY212" fmla="*/ 2202752 h 2237474"/>
              <a:gd name="connsiteX213" fmla="*/ 800195 w 12192000"/>
              <a:gd name="connsiteY213" fmla="*/ 2209407 h 2237474"/>
              <a:gd name="connsiteX214" fmla="*/ 784978 w 12192000"/>
              <a:gd name="connsiteY214" fmla="*/ 2212360 h 2237474"/>
              <a:gd name="connsiteX215" fmla="*/ 681987 w 12192000"/>
              <a:gd name="connsiteY215" fmla="*/ 2216757 h 2237474"/>
              <a:gd name="connsiteX216" fmla="*/ 669923 w 12192000"/>
              <a:gd name="connsiteY216" fmla="*/ 2211682 h 2237474"/>
              <a:gd name="connsiteX217" fmla="*/ 648680 w 12192000"/>
              <a:gd name="connsiteY217" fmla="*/ 2206229 h 2237474"/>
              <a:gd name="connsiteX218" fmla="*/ 597225 w 12192000"/>
              <a:gd name="connsiteY218" fmla="*/ 2180999 h 2237474"/>
              <a:gd name="connsiteX219" fmla="*/ 558449 w 12192000"/>
              <a:gd name="connsiteY219" fmla="*/ 2182346 h 2237474"/>
              <a:gd name="connsiteX220" fmla="*/ 550517 w 12192000"/>
              <a:gd name="connsiteY220" fmla="*/ 2182060 h 2237474"/>
              <a:gd name="connsiteX221" fmla="*/ 550309 w 12192000"/>
              <a:gd name="connsiteY221" fmla="*/ 2181825 h 2237474"/>
              <a:gd name="connsiteX222" fmla="*/ 541836 w 12192000"/>
              <a:gd name="connsiteY222" fmla="*/ 2181063 h 2237474"/>
              <a:gd name="connsiteX223" fmla="*/ 536057 w 12192000"/>
              <a:gd name="connsiteY223" fmla="*/ 2181537 h 2237474"/>
              <a:gd name="connsiteX224" fmla="*/ 520671 w 12192000"/>
              <a:gd name="connsiteY224" fmla="*/ 2180980 h 2237474"/>
              <a:gd name="connsiteX225" fmla="*/ 515024 w 12192000"/>
              <a:gd name="connsiteY225" fmla="*/ 2179258 h 2237474"/>
              <a:gd name="connsiteX226" fmla="*/ 512278 w 12192000"/>
              <a:gd name="connsiteY226" fmla="*/ 2176369 h 2237474"/>
              <a:gd name="connsiteX227" fmla="*/ 480419 w 12192000"/>
              <a:gd name="connsiteY227" fmla="*/ 2167807 h 2237474"/>
              <a:gd name="connsiteX228" fmla="*/ 413835 w 12192000"/>
              <a:gd name="connsiteY228" fmla="*/ 2156783 h 2237474"/>
              <a:gd name="connsiteX229" fmla="*/ 376513 w 12192000"/>
              <a:gd name="connsiteY229" fmla="*/ 2154014 h 2237474"/>
              <a:gd name="connsiteX230" fmla="*/ 273386 w 12192000"/>
              <a:gd name="connsiteY230" fmla="*/ 2142551 h 2237474"/>
              <a:gd name="connsiteX231" fmla="*/ 169207 w 12192000"/>
              <a:gd name="connsiteY231" fmla="*/ 2128100 h 2237474"/>
              <a:gd name="connsiteX232" fmla="*/ 93149 w 12192000"/>
              <a:gd name="connsiteY232" fmla="*/ 2105324 h 2237474"/>
              <a:gd name="connsiteX233" fmla="*/ 88109 w 12192000"/>
              <a:gd name="connsiteY233" fmla="*/ 2106704 h 2237474"/>
              <a:gd name="connsiteX234" fmla="*/ 80022 w 12192000"/>
              <a:gd name="connsiteY234" fmla="*/ 2107254 h 2237474"/>
              <a:gd name="connsiteX235" fmla="*/ 79717 w 12192000"/>
              <a:gd name="connsiteY235" fmla="*/ 2107046 h 2237474"/>
              <a:gd name="connsiteX236" fmla="*/ 72352 w 12192000"/>
              <a:gd name="connsiteY236" fmla="*/ 2107991 h 2237474"/>
              <a:gd name="connsiteX237" fmla="*/ 37645 w 12192000"/>
              <a:gd name="connsiteY237" fmla="*/ 2115401 h 2237474"/>
              <a:gd name="connsiteX238" fmla="*/ 4572 w 12192000"/>
              <a:gd name="connsiteY238" fmla="*/ 2111091 h 2237474"/>
              <a:gd name="connsiteX239" fmla="*/ 0 w 12192000"/>
              <a:gd name="connsiteY239" fmla="*/ 2110468 h 2237474"/>
              <a:gd name="connsiteX240" fmla="*/ 0 w 12192000"/>
              <a:gd name="connsiteY2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48155 w 12192000"/>
              <a:gd name="connsiteY152" fmla="*/ 1868903 h 2237474"/>
              <a:gd name="connsiteX153" fmla="*/ 3729530 w 12192000"/>
              <a:gd name="connsiteY153" fmla="*/ 1864513 h 2237474"/>
              <a:gd name="connsiteX154" fmla="*/ 3680177 w 12192000"/>
              <a:gd name="connsiteY154" fmla="*/ 1881552 h 2237474"/>
              <a:gd name="connsiteX155" fmla="*/ 3567259 w 12192000"/>
              <a:gd name="connsiteY155" fmla="*/ 1893482 h 2237474"/>
              <a:gd name="connsiteX156" fmla="*/ 3405770 w 12192000"/>
              <a:gd name="connsiteY156" fmla="*/ 1904591 h 2237474"/>
              <a:gd name="connsiteX157" fmla="*/ 3280097 w 12192000"/>
              <a:gd name="connsiteY157" fmla="*/ 1919610 h 2237474"/>
              <a:gd name="connsiteX158" fmla="*/ 3123424 w 12192000"/>
              <a:gd name="connsiteY158" fmla="*/ 1952930 h 2237474"/>
              <a:gd name="connsiteX159" fmla="*/ 3009910 w 12192000"/>
              <a:gd name="connsiteY159" fmla="*/ 1957866 h 2237474"/>
              <a:gd name="connsiteX160" fmla="*/ 2995934 w 12192000"/>
              <a:gd name="connsiteY160" fmla="*/ 1967085 h 2237474"/>
              <a:gd name="connsiteX161" fmla="*/ 2980071 w 12192000"/>
              <a:gd name="connsiteY161" fmla="*/ 1972988 h 2237474"/>
              <a:gd name="connsiteX162" fmla="*/ 2978094 w 12192000"/>
              <a:gd name="connsiteY162" fmla="*/ 1972369 h 2237474"/>
              <a:gd name="connsiteX163" fmla="*/ 2942858 w 12192000"/>
              <a:gd name="connsiteY163" fmla="*/ 1981367 h 2237474"/>
              <a:gd name="connsiteX164" fmla="*/ 2875436 w 12192000"/>
              <a:gd name="connsiteY164" fmla="*/ 1996977 h 2237474"/>
              <a:gd name="connsiteX165" fmla="*/ 2874892 w 12192000"/>
              <a:gd name="connsiteY165" fmla="*/ 1996085 h 2237474"/>
              <a:gd name="connsiteX166" fmla="*/ 2864145 w 12192000"/>
              <a:gd name="connsiteY166" fmla="*/ 1994061 h 2237474"/>
              <a:gd name="connsiteX167" fmla="*/ 2843662 w 12192000"/>
              <a:gd name="connsiteY167" fmla="*/ 1992498 h 2237474"/>
              <a:gd name="connsiteX168" fmla="*/ 2796128 w 12192000"/>
              <a:gd name="connsiteY168" fmla="*/ 1976403 h 2237474"/>
              <a:gd name="connsiteX169" fmla="*/ 2756784 w 12192000"/>
              <a:gd name="connsiteY169" fmla="*/ 1985116 h 2237474"/>
              <a:gd name="connsiteX170" fmla="*/ 2748833 w 12192000"/>
              <a:gd name="connsiteY170" fmla="*/ 1986323 h 2237474"/>
              <a:gd name="connsiteX171" fmla="*/ 2748661 w 12192000"/>
              <a:gd name="connsiteY171" fmla="*/ 1986122 h 2237474"/>
              <a:gd name="connsiteX172" fmla="*/ 2740251 w 12192000"/>
              <a:gd name="connsiteY172" fmla="*/ 1986946 h 2237474"/>
              <a:gd name="connsiteX173" fmla="*/ 2718916 w 12192000"/>
              <a:gd name="connsiteY173" fmla="*/ 1990867 h 2237474"/>
              <a:gd name="connsiteX174" fmla="*/ 2713522 w 12192000"/>
              <a:gd name="connsiteY174" fmla="*/ 1990173 h 2237474"/>
              <a:gd name="connsiteX175" fmla="*/ 2680597 w 12192000"/>
              <a:gd name="connsiteY175" fmla="*/ 1984996 h 2237474"/>
              <a:gd name="connsiteX176" fmla="*/ 2578178 w 12192000"/>
              <a:gd name="connsiteY176" fmla="*/ 1990531 h 2237474"/>
              <a:gd name="connsiteX177" fmla="*/ 2476147 w 12192000"/>
              <a:gd name="connsiteY177" fmla="*/ 1998305 h 2237474"/>
              <a:gd name="connsiteX178" fmla="*/ 2373568 w 12192000"/>
              <a:gd name="connsiteY178" fmla="*/ 2003219 h 2237474"/>
              <a:gd name="connsiteX179" fmla="*/ 2321399 w 12192000"/>
              <a:gd name="connsiteY179" fmla="*/ 1989467 h 2237474"/>
              <a:gd name="connsiteX180" fmla="*/ 2315525 w 12192000"/>
              <a:gd name="connsiteY180" fmla="*/ 1989708 h 2237474"/>
              <a:gd name="connsiteX181" fmla="*/ 2300792 w 12192000"/>
              <a:gd name="connsiteY181" fmla="*/ 1994290 h 2237474"/>
              <a:gd name="connsiteX182" fmla="*/ 2295469 w 12192000"/>
              <a:gd name="connsiteY182" fmla="*/ 1996659 h 2237474"/>
              <a:gd name="connsiteX183" fmla="*/ 2287219 w 12192000"/>
              <a:gd name="connsiteY183" fmla="*/ 1998750 h 2237474"/>
              <a:gd name="connsiteX184" fmla="*/ 2286948 w 12192000"/>
              <a:gd name="connsiteY184" fmla="*/ 1998596 h 2237474"/>
              <a:gd name="connsiteX185" fmla="*/ 2243069 w 12192000"/>
              <a:gd name="connsiteY185" fmla="*/ 2015111 h 2237474"/>
              <a:gd name="connsiteX186" fmla="*/ 2186609 w 12192000"/>
              <a:gd name="connsiteY186" fmla="*/ 2008263 h 2237474"/>
              <a:gd name="connsiteX187" fmla="*/ 2164831 w 12192000"/>
              <a:gd name="connsiteY187" fmla="*/ 2010143 h 2237474"/>
              <a:gd name="connsiteX188" fmla="*/ 2152836 w 12192000"/>
              <a:gd name="connsiteY188" fmla="*/ 2010048 h 2237474"/>
              <a:gd name="connsiteX189" fmla="*/ 2117102 w 12192000"/>
              <a:gd name="connsiteY189" fmla="*/ 2023004 h 2237474"/>
              <a:gd name="connsiteX190" fmla="*/ 2111935 w 12192000"/>
              <a:gd name="connsiteY190" fmla="*/ 2023163 h 2237474"/>
              <a:gd name="connsiteX191" fmla="*/ 2089991 w 12192000"/>
              <a:gd name="connsiteY191" fmla="*/ 2034193 h 2237474"/>
              <a:gd name="connsiteX192" fmla="*/ 2058061 w 12192000"/>
              <a:gd name="connsiteY192" fmla="*/ 2047942 h 2237474"/>
              <a:gd name="connsiteX193" fmla="*/ 2055737 w 12192000"/>
              <a:gd name="connsiteY193" fmla="*/ 2047704 h 2237474"/>
              <a:gd name="connsiteX194" fmla="*/ 2042244 w 12192000"/>
              <a:gd name="connsiteY194" fmla="*/ 2055560 h 2237474"/>
              <a:gd name="connsiteX195" fmla="*/ 1976224 w 12192000"/>
              <a:gd name="connsiteY195" fmla="*/ 2074257 h 2237474"/>
              <a:gd name="connsiteX196" fmla="*/ 1877728 w 12192000"/>
              <a:gd name="connsiteY196" fmla="*/ 2101004 h 2237474"/>
              <a:gd name="connsiteX197" fmla="*/ 1759056 w 12192000"/>
              <a:gd name="connsiteY197" fmla="*/ 2125608 h 2237474"/>
              <a:gd name="connsiteX198" fmla="*/ 1637948 w 12192000"/>
              <a:gd name="connsiteY198" fmla="*/ 2172597 h 2237474"/>
              <a:gd name="connsiteX199" fmla="*/ 1434549 w 12192000"/>
              <a:gd name="connsiteY199" fmla="*/ 2234522 h 2237474"/>
              <a:gd name="connsiteX200" fmla="*/ 1398481 w 12192000"/>
              <a:gd name="connsiteY200" fmla="*/ 2237074 h 2237474"/>
              <a:gd name="connsiteX201" fmla="*/ 1398407 w 12192000"/>
              <a:gd name="connsiteY201" fmla="*/ 2237095 h 2237474"/>
              <a:gd name="connsiteX202" fmla="*/ 1370962 w 12192000"/>
              <a:gd name="connsiteY202" fmla="*/ 2237474 h 2237474"/>
              <a:gd name="connsiteX203" fmla="*/ 1356367 w 12192000"/>
              <a:gd name="connsiteY203" fmla="*/ 2235089 h 2237474"/>
              <a:gd name="connsiteX204" fmla="*/ 1324828 w 12192000"/>
              <a:gd name="connsiteY204" fmla="*/ 2231968 h 2237474"/>
              <a:gd name="connsiteX205" fmla="*/ 1297744 w 12192000"/>
              <a:gd name="connsiteY205" fmla="*/ 2235849 h 2237474"/>
              <a:gd name="connsiteX206" fmla="*/ 1286236 w 12192000"/>
              <a:gd name="connsiteY206" fmla="*/ 2233135 h 2237474"/>
              <a:gd name="connsiteX207" fmla="*/ 1283504 w 12192000"/>
              <a:gd name="connsiteY207" fmla="*/ 2233797 h 2237474"/>
              <a:gd name="connsiteX208" fmla="*/ 1279765 w 12192000"/>
              <a:gd name="connsiteY208" fmla="*/ 2229639 h 2237474"/>
              <a:gd name="connsiteX209" fmla="*/ 1195347 w 12192000"/>
              <a:gd name="connsiteY209" fmla="*/ 2212354 h 2237474"/>
              <a:gd name="connsiteX210" fmla="*/ 970251 w 12192000"/>
              <a:gd name="connsiteY210" fmla="*/ 2221029 h 2237474"/>
              <a:gd name="connsiteX211" fmla="*/ 812914 w 12192000"/>
              <a:gd name="connsiteY211" fmla="*/ 2202752 h 2237474"/>
              <a:gd name="connsiteX212" fmla="*/ 800195 w 12192000"/>
              <a:gd name="connsiteY212" fmla="*/ 2209407 h 2237474"/>
              <a:gd name="connsiteX213" fmla="*/ 784978 w 12192000"/>
              <a:gd name="connsiteY213" fmla="*/ 2212360 h 2237474"/>
              <a:gd name="connsiteX214" fmla="*/ 681987 w 12192000"/>
              <a:gd name="connsiteY214" fmla="*/ 2216757 h 2237474"/>
              <a:gd name="connsiteX215" fmla="*/ 669923 w 12192000"/>
              <a:gd name="connsiteY215" fmla="*/ 2211682 h 2237474"/>
              <a:gd name="connsiteX216" fmla="*/ 648680 w 12192000"/>
              <a:gd name="connsiteY216" fmla="*/ 2206229 h 2237474"/>
              <a:gd name="connsiteX217" fmla="*/ 597225 w 12192000"/>
              <a:gd name="connsiteY217" fmla="*/ 2180999 h 2237474"/>
              <a:gd name="connsiteX218" fmla="*/ 558449 w 12192000"/>
              <a:gd name="connsiteY218" fmla="*/ 2182346 h 2237474"/>
              <a:gd name="connsiteX219" fmla="*/ 550517 w 12192000"/>
              <a:gd name="connsiteY219" fmla="*/ 2182060 h 2237474"/>
              <a:gd name="connsiteX220" fmla="*/ 550309 w 12192000"/>
              <a:gd name="connsiteY220" fmla="*/ 2181825 h 2237474"/>
              <a:gd name="connsiteX221" fmla="*/ 541836 w 12192000"/>
              <a:gd name="connsiteY221" fmla="*/ 2181063 h 2237474"/>
              <a:gd name="connsiteX222" fmla="*/ 536057 w 12192000"/>
              <a:gd name="connsiteY222" fmla="*/ 2181537 h 2237474"/>
              <a:gd name="connsiteX223" fmla="*/ 520671 w 12192000"/>
              <a:gd name="connsiteY223" fmla="*/ 2180980 h 2237474"/>
              <a:gd name="connsiteX224" fmla="*/ 515024 w 12192000"/>
              <a:gd name="connsiteY224" fmla="*/ 2179258 h 2237474"/>
              <a:gd name="connsiteX225" fmla="*/ 512278 w 12192000"/>
              <a:gd name="connsiteY225" fmla="*/ 2176369 h 2237474"/>
              <a:gd name="connsiteX226" fmla="*/ 480419 w 12192000"/>
              <a:gd name="connsiteY226" fmla="*/ 2167807 h 2237474"/>
              <a:gd name="connsiteX227" fmla="*/ 413835 w 12192000"/>
              <a:gd name="connsiteY227" fmla="*/ 2156783 h 2237474"/>
              <a:gd name="connsiteX228" fmla="*/ 376513 w 12192000"/>
              <a:gd name="connsiteY228" fmla="*/ 2154014 h 2237474"/>
              <a:gd name="connsiteX229" fmla="*/ 273386 w 12192000"/>
              <a:gd name="connsiteY229" fmla="*/ 2142551 h 2237474"/>
              <a:gd name="connsiteX230" fmla="*/ 169207 w 12192000"/>
              <a:gd name="connsiteY230" fmla="*/ 2128100 h 2237474"/>
              <a:gd name="connsiteX231" fmla="*/ 93149 w 12192000"/>
              <a:gd name="connsiteY231" fmla="*/ 2105324 h 2237474"/>
              <a:gd name="connsiteX232" fmla="*/ 88109 w 12192000"/>
              <a:gd name="connsiteY232" fmla="*/ 2106704 h 2237474"/>
              <a:gd name="connsiteX233" fmla="*/ 80022 w 12192000"/>
              <a:gd name="connsiteY233" fmla="*/ 2107254 h 2237474"/>
              <a:gd name="connsiteX234" fmla="*/ 79717 w 12192000"/>
              <a:gd name="connsiteY234" fmla="*/ 2107046 h 2237474"/>
              <a:gd name="connsiteX235" fmla="*/ 72352 w 12192000"/>
              <a:gd name="connsiteY235" fmla="*/ 2107991 h 2237474"/>
              <a:gd name="connsiteX236" fmla="*/ 37645 w 12192000"/>
              <a:gd name="connsiteY236" fmla="*/ 2115401 h 2237474"/>
              <a:gd name="connsiteX237" fmla="*/ 4572 w 12192000"/>
              <a:gd name="connsiteY237" fmla="*/ 2111091 h 2237474"/>
              <a:gd name="connsiteX238" fmla="*/ 0 w 12192000"/>
              <a:gd name="connsiteY238" fmla="*/ 2110468 h 2237474"/>
              <a:gd name="connsiteX239" fmla="*/ 0 w 12192000"/>
              <a:gd name="connsiteY2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51332 w 12192000"/>
              <a:gd name="connsiteY151" fmla="*/ 1869854 h 2237474"/>
              <a:gd name="connsiteX152" fmla="*/ 3729530 w 12192000"/>
              <a:gd name="connsiteY152" fmla="*/ 1864513 h 2237474"/>
              <a:gd name="connsiteX153" fmla="*/ 3680177 w 12192000"/>
              <a:gd name="connsiteY153" fmla="*/ 1881552 h 2237474"/>
              <a:gd name="connsiteX154" fmla="*/ 3567259 w 12192000"/>
              <a:gd name="connsiteY154" fmla="*/ 1893482 h 2237474"/>
              <a:gd name="connsiteX155" fmla="*/ 3405770 w 12192000"/>
              <a:gd name="connsiteY155" fmla="*/ 1904591 h 2237474"/>
              <a:gd name="connsiteX156" fmla="*/ 3280097 w 12192000"/>
              <a:gd name="connsiteY156" fmla="*/ 1919610 h 2237474"/>
              <a:gd name="connsiteX157" fmla="*/ 3123424 w 12192000"/>
              <a:gd name="connsiteY157" fmla="*/ 1952930 h 2237474"/>
              <a:gd name="connsiteX158" fmla="*/ 3009910 w 12192000"/>
              <a:gd name="connsiteY158" fmla="*/ 1957866 h 2237474"/>
              <a:gd name="connsiteX159" fmla="*/ 2995934 w 12192000"/>
              <a:gd name="connsiteY159" fmla="*/ 1967085 h 2237474"/>
              <a:gd name="connsiteX160" fmla="*/ 2980071 w 12192000"/>
              <a:gd name="connsiteY160" fmla="*/ 1972988 h 2237474"/>
              <a:gd name="connsiteX161" fmla="*/ 2978094 w 12192000"/>
              <a:gd name="connsiteY161" fmla="*/ 1972369 h 2237474"/>
              <a:gd name="connsiteX162" fmla="*/ 2942858 w 12192000"/>
              <a:gd name="connsiteY162" fmla="*/ 1981367 h 2237474"/>
              <a:gd name="connsiteX163" fmla="*/ 2875436 w 12192000"/>
              <a:gd name="connsiteY163" fmla="*/ 1996977 h 2237474"/>
              <a:gd name="connsiteX164" fmla="*/ 2874892 w 12192000"/>
              <a:gd name="connsiteY164" fmla="*/ 1996085 h 2237474"/>
              <a:gd name="connsiteX165" fmla="*/ 2864145 w 12192000"/>
              <a:gd name="connsiteY165" fmla="*/ 1994061 h 2237474"/>
              <a:gd name="connsiteX166" fmla="*/ 2843662 w 12192000"/>
              <a:gd name="connsiteY166" fmla="*/ 1992498 h 2237474"/>
              <a:gd name="connsiteX167" fmla="*/ 2796128 w 12192000"/>
              <a:gd name="connsiteY167" fmla="*/ 1976403 h 2237474"/>
              <a:gd name="connsiteX168" fmla="*/ 2756784 w 12192000"/>
              <a:gd name="connsiteY168" fmla="*/ 1985116 h 2237474"/>
              <a:gd name="connsiteX169" fmla="*/ 2748833 w 12192000"/>
              <a:gd name="connsiteY169" fmla="*/ 1986323 h 2237474"/>
              <a:gd name="connsiteX170" fmla="*/ 2748661 w 12192000"/>
              <a:gd name="connsiteY170" fmla="*/ 1986122 h 2237474"/>
              <a:gd name="connsiteX171" fmla="*/ 2740251 w 12192000"/>
              <a:gd name="connsiteY171" fmla="*/ 1986946 h 2237474"/>
              <a:gd name="connsiteX172" fmla="*/ 2718916 w 12192000"/>
              <a:gd name="connsiteY172" fmla="*/ 1990867 h 2237474"/>
              <a:gd name="connsiteX173" fmla="*/ 2713522 w 12192000"/>
              <a:gd name="connsiteY173" fmla="*/ 1990173 h 2237474"/>
              <a:gd name="connsiteX174" fmla="*/ 2680597 w 12192000"/>
              <a:gd name="connsiteY174" fmla="*/ 1984996 h 2237474"/>
              <a:gd name="connsiteX175" fmla="*/ 2578178 w 12192000"/>
              <a:gd name="connsiteY175" fmla="*/ 1990531 h 2237474"/>
              <a:gd name="connsiteX176" fmla="*/ 2476147 w 12192000"/>
              <a:gd name="connsiteY176" fmla="*/ 1998305 h 2237474"/>
              <a:gd name="connsiteX177" fmla="*/ 2373568 w 12192000"/>
              <a:gd name="connsiteY177" fmla="*/ 2003219 h 2237474"/>
              <a:gd name="connsiteX178" fmla="*/ 2321399 w 12192000"/>
              <a:gd name="connsiteY178" fmla="*/ 1989467 h 2237474"/>
              <a:gd name="connsiteX179" fmla="*/ 2315525 w 12192000"/>
              <a:gd name="connsiteY179" fmla="*/ 1989708 h 2237474"/>
              <a:gd name="connsiteX180" fmla="*/ 2300792 w 12192000"/>
              <a:gd name="connsiteY180" fmla="*/ 1994290 h 2237474"/>
              <a:gd name="connsiteX181" fmla="*/ 2295469 w 12192000"/>
              <a:gd name="connsiteY181" fmla="*/ 1996659 h 2237474"/>
              <a:gd name="connsiteX182" fmla="*/ 2287219 w 12192000"/>
              <a:gd name="connsiteY182" fmla="*/ 1998750 h 2237474"/>
              <a:gd name="connsiteX183" fmla="*/ 2286948 w 12192000"/>
              <a:gd name="connsiteY183" fmla="*/ 1998596 h 2237474"/>
              <a:gd name="connsiteX184" fmla="*/ 2243069 w 12192000"/>
              <a:gd name="connsiteY184" fmla="*/ 2015111 h 2237474"/>
              <a:gd name="connsiteX185" fmla="*/ 2186609 w 12192000"/>
              <a:gd name="connsiteY185" fmla="*/ 2008263 h 2237474"/>
              <a:gd name="connsiteX186" fmla="*/ 2164831 w 12192000"/>
              <a:gd name="connsiteY186" fmla="*/ 2010143 h 2237474"/>
              <a:gd name="connsiteX187" fmla="*/ 2152836 w 12192000"/>
              <a:gd name="connsiteY187" fmla="*/ 2010048 h 2237474"/>
              <a:gd name="connsiteX188" fmla="*/ 2117102 w 12192000"/>
              <a:gd name="connsiteY188" fmla="*/ 2023004 h 2237474"/>
              <a:gd name="connsiteX189" fmla="*/ 2111935 w 12192000"/>
              <a:gd name="connsiteY189" fmla="*/ 2023163 h 2237474"/>
              <a:gd name="connsiteX190" fmla="*/ 2089991 w 12192000"/>
              <a:gd name="connsiteY190" fmla="*/ 2034193 h 2237474"/>
              <a:gd name="connsiteX191" fmla="*/ 2058061 w 12192000"/>
              <a:gd name="connsiteY191" fmla="*/ 2047942 h 2237474"/>
              <a:gd name="connsiteX192" fmla="*/ 2055737 w 12192000"/>
              <a:gd name="connsiteY192" fmla="*/ 2047704 h 2237474"/>
              <a:gd name="connsiteX193" fmla="*/ 2042244 w 12192000"/>
              <a:gd name="connsiteY193" fmla="*/ 2055560 h 2237474"/>
              <a:gd name="connsiteX194" fmla="*/ 1976224 w 12192000"/>
              <a:gd name="connsiteY194" fmla="*/ 2074257 h 2237474"/>
              <a:gd name="connsiteX195" fmla="*/ 1877728 w 12192000"/>
              <a:gd name="connsiteY195" fmla="*/ 2101004 h 2237474"/>
              <a:gd name="connsiteX196" fmla="*/ 1759056 w 12192000"/>
              <a:gd name="connsiteY196" fmla="*/ 2125608 h 2237474"/>
              <a:gd name="connsiteX197" fmla="*/ 1637948 w 12192000"/>
              <a:gd name="connsiteY197" fmla="*/ 2172597 h 2237474"/>
              <a:gd name="connsiteX198" fmla="*/ 1434549 w 12192000"/>
              <a:gd name="connsiteY198" fmla="*/ 2234522 h 2237474"/>
              <a:gd name="connsiteX199" fmla="*/ 1398481 w 12192000"/>
              <a:gd name="connsiteY199" fmla="*/ 2237074 h 2237474"/>
              <a:gd name="connsiteX200" fmla="*/ 1398407 w 12192000"/>
              <a:gd name="connsiteY200" fmla="*/ 2237095 h 2237474"/>
              <a:gd name="connsiteX201" fmla="*/ 1370962 w 12192000"/>
              <a:gd name="connsiteY201" fmla="*/ 2237474 h 2237474"/>
              <a:gd name="connsiteX202" fmla="*/ 1356367 w 12192000"/>
              <a:gd name="connsiteY202" fmla="*/ 2235089 h 2237474"/>
              <a:gd name="connsiteX203" fmla="*/ 1324828 w 12192000"/>
              <a:gd name="connsiteY203" fmla="*/ 2231968 h 2237474"/>
              <a:gd name="connsiteX204" fmla="*/ 1297744 w 12192000"/>
              <a:gd name="connsiteY204" fmla="*/ 2235849 h 2237474"/>
              <a:gd name="connsiteX205" fmla="*/ 1286236 w 12192000"/>
              <a:gd name="connsiteY205" fmla="*/ 2233135 h 2237474"/>
              <a:gd name="connsiteX206" fmla="*/ 1283504 w 12192000"/>
              <a:gd name="connsiteY206" fmla="*/ 2233797 h 2237474"/>
              <a:gd name="connsiteX207" fmla="*/ 1279765 w 12192000"/>
              <a:gd name="connsiteY207" fmla="*/ 2229639 h 2237474"/>
              <a:gd name="connsiteX208" fmla="*/ 1195347 w 12192000"/>
              <a:gd name="connsiteY208" fmla="*/ 2212354 h 2237474"/>
              <a:gd name="connsiteX209" fmla="*/ 970251 w 12192000"/>
              <a:gd name="connsiteY209" fmla="*/ 2221029 h 2237474"/>
              <a:gd name="connsiteX210" fmla="*/ 812914 w 12192000"/>
              <a:gd name="connsiteY210" fmla="*/ 2202752 h 2237474"/>
              <a:gd name="connsiteX211" fmla="*/ 800195 w 12192000"/>
              <a:gd name="connsiteY211" fmla="*/ 2209407 h 2237474"/>
              <a:gd name="connsiteX212" fmla="*/ 784978 w 12192000"/>
              <a:gd name="connsiteY212" fmla="*/ 2212360 h 2237474"/>
              <a:gd name="connsiteX213" fmla="*/ 681987 w 12192000"/>
              <a:gd name="connsiteY213" fmla="*/ 2216757 h 2237474"/>
              <a:gd name="connsiteX214" fmla="*/ 669923 w 12192000"/>
              <a:gd name="connsiteY214" fmla="*/ 2211682 h 2237474"/>
              <a:gd name="connsiteX215" fmla="*/ 648680 w 12192000"/>
              <a:gd name="connsiteY215" fmla="*/ 2206229 h 2237474"/>
              <a:gd name="connsiteX216" fmla="*/ 597225 w 12192000"/>
              <a:gd name="connsiteY216" fmla="*/ 2180999 h 2237474"/>
              <a:gd name="connsiteX217" fmla="*/ 558449 w 12192000"/>
              <a:gd name="connsiteY217" fmla="*/ 2182346 h 2237474"/>
              <a:gd name="connsiteX218" fmla="*/ 550517 w 12192000"/>
              <a:gd name="connsiteY218" fmla="*/ 2182060 h 2237474"/>
              <a:gd name="connsiteX219" fmla="*/ 550309 w 12192000"/>
              <a:gd name="connsiteY219" fmla="*/ 2181825 h 2237474"/>
              <a:gd name="connsiteX220" fmla="*/ 541836 w 12192000"/>
              <a:gd name="connsiteY220" fmla="*/ 2181063 h 2237474"/>
              <a:gd name="connsiteX221" fmla="*/ 536057 w 12192000"/>
              <a:gd name="connsiteY221" fmla="*/ 2181537 h 2237474"/>
              <a:gd name="connsiteX222" fmla="*/ 520671 w 12192000"/>
              <a:gd name="connsiteY222" fmla="*/ 2180980 h 2237474"/>
              <a:gd name="connsiteX223" fmla="*/ 515024 w 12192000"/>
              <a:gd name="connsiteY223" fmla="*/ 2179258 h 2237474"/>
              <a:gd name="connsiteX224" fmla="*/ 512278 w 12192000"/>
              <a:gd name="connsiteY224" fmla="*/ 2176369 h 2237474"/>
              <a:gd name="connsiteX225" fmla="*/ 480419 w 12192000"/>
              <a:gd name="connsiteY225" fmla="*/ 2167807 h 2237474"/>
              <a:gd name="connsiteX226" fmla="*/ 413835 w 12192000"/>
              <a:gd name="connsiteY226" fmla="*/ 2156783 h 2237474"/>
              <a:gd name="connsiteX227" fmla="*/ 376513 w 12192000"/>
              <a:gd name="connsiteY227" fmla="*/ 2154014 h 2237474"/>
              <a:gd name="connsiteX228" fmla="*/ 273386 w 12192000"/>
              <a:gd name="connsiteY228" fmla="*/ 2142551 h 2237474"/>
              <a:gd name="connsiteX229" fmla="*/ 169207 w 12192000"/>
              <a:gd name="connsiteY229" fmla="*/ 2128100 h 2237474"/>
              <a:gd name="connsiteX230" fmla="*/ 93149 w 12192000"/>
              <a:gd name="connsiteY230" fmla="*/ 2105324 h 2237474"/>
              <a:gd name="connsiteX231" fmla="*/ 88109 w 12192000"/>
              <a:gd name="connsiteY231" fmla="*/ 2106704 h 2237474"/>
              <a:gd name="connsiteX232" fmla="*/ 80022 w 12192000"/>
              <a:gd name="connsiteY232" fmla="*/ 2107254 h 2237474"/>
              <a:gd name="connsiteX233" fmla="*/ 79717 w 12192000"/>
              <a:gd name="connsiteY233" fmla="*/ 2107046 h 2237474"/>
              <a:gd name="connsiteX234" fmla="*/ 72352 w 12192000"/>
              <a:gd name="connsiteY234" fmla="*/ 2107991 h 2237474"/>
              <a:gd name="connsiteX235" fmla="*/ 37645 w 12192000"/>
              <a:gd name="connsiteY235" fmla="*/ 2115401 h 2237474"/>
              <a:gd name="connsiteX236" fmla="*/ 4572 w 12192000"/>
              <a:gd name="connsiteY236" fmla="*/ 2111091 h 2237474"/>
              <a:gd name="connsiteX237" fmla="*/ 0 w 12192000"/>
              <a:gd name="connsiteY237" fmla="*/ 2110468 h 2237474"/>
              <a:gd name="connsiteX238" fmla="*/ 0 w 12192000"/>
              <a:gd name="connsiteY23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67672 w 12192000"/>
              <a:gd name="connsiteY150" fmla="*/ 1874600 h 2237474"/>
              <a:gd name="connsiteX151" fmla="*/ 3729530 w 12192000"/>
              <a:gd name="connsiteY151" fmla="*/ 1864513 h 2237474"/>
              <a:gd name="connsiteX152" fmla="*/ 3680177 w 12192000"/>
              <a:gd name="connsiteY152" fmla="*/ 1881552 h 2237474"/>
              <a:gd name="connsiteX153" fmla="*/ 3567259 w 12192000"/>
              <a:gd name="connsiteY153" fmla="*/ 1893482 h 2237474"/>
              <a:gd name="connsiteX154" fmla="*/ 3405770 w 12192000"/>
              <a:gd name="connsiteY154" fmla="*/ 1904591 h 2237474"/>
              <a:gd name="connsiteX155" fmla="*/ 3280097 w 12192000"/>
              <a:gd name="connsiteY155" fmla="*/ 1919610 h 2237474"/>
              <a:gd name="connsiteX156" fmla="*/ 3123424 w 12192000"/>
              <a:gd name="connsiteY156" fmla="*/ 1952930 h 2237474"/>
              <a:gd name="connsiteX157" fmla="*/ 3009910 w 12192000"/>
              <a:gd name="connsiteY157" fmla="*/ 1957866 h 2237474"/>
              <a:gd name="connsiteX158" fmla="*/ 2995934 w 12192000"/>
              <a:gd name="connsiteY158" fmla="*/ 1967085 h 2237474"/>
              <a:gd name="connsiteX159" fmla="*/ 2980071 w 12192000"/>
              <a:gd name="connsiteY159" fmla="*/ 1972988 h 2237474"/>
              <a:gd name="connsiteX160" fmla="*/ 2978094 w 12192000"/>
              <a:gd name="connsiteY160" fmla="*/ 1972369 h 2237474"/>
              <a:gd name="connsiteX161" fmla="*/ 2942858 w 12192000"/>
              <a:gd name="connsiteY161" fmla="*/ 1981367 h 2237474"/>
              <a:gd name="connsiteX162" fmla="*/ 2875436 w 12192000"/>
              <a:gd name="connsiteY162" fmla="*/ 1996977 h 2237474"/>
              <a:gd name="connsiteX163" fmla="*/ 2874892 w 12192000"/>
              <a:gd name="connsiteY163" fmla="*/ 1996085 h 2237474"/>
              <a:gd name="connsiteX164" fmla="*/ 2864145 w 12192000"/>
              <a:gd name="connsiteY164" fmla="*/ 1994061 h 2237474"/>
              <a:gd name="connsiteX165" fmla="*/ 2843662 w 12192000"/>
              <a:gd name="connsiteY165" fmla="*/ 1992498 h 2237474"/>
              <a:gd name="connsiteX166" fmla="*/ 2796128 w 12192000"/>
              <a:gd name="connsiteY166" fmla="*/ 1976403 h 2237474"/>
              <a:gd name="connsiteX167" fmla="*/ 2756784 w 12192000"/>
              <a:gd name="connsiteY167" fmla="*/ 1985116 h 2237474"/>
              <a:gd name="connsiteX168" fmla="*/ 2748833 w 12192000"/>
              <a:gd name="connsiteY168" fmla="*/ 1986323 h 2237474"/>
              <a:gd name="connsiteX169" fmla="*/ 2748661 w 12192000"/>
              <a:gd name="connsiteY169" fmla="*/ 1986122 h 2237474"/>
              <a:gd name="connsiteX170" fmla="*/ 2740251 w 12192000"/>
              <a:gd name="connsiteY170" fmla="*/ 1986946 h 2237474"/>
              <a:gd name="connsiteX171" fmla="*/ 2718916 w 12192000"/>
              <a:gd name="connsiteY171" fmla="*/ 1990867 h 2237474"/>
              <a:gd name="connsiteX172" fmla="*/ 2713522 w 12192000"/>
              <a:gd name="connsiteY172" fmla="*/ 1990173 h 2237474"/>
              <a:gd name="connsiteX173" fmla="*/ 2680597 w 12192000"/>
              <a:gd name="connsiteY173" fmla="*/ 1984996 h 2237474"/>
              <a:gd name="connsiteX174" fmla="*/ 2578178 w 12192000"/>
              <a:gd name="connsiteY174" fmla="*/ 1990531 h 2237474"/>
              <a:gd name="connsiteX175" fmla="*/ 2476147 w 12192000"/>
              <a:gd name="connsiteY175" fmla="*/ 1998305 h 2237474"/>
              <a:gd name="connsiteX176" fmla="*/ 2373568 w 12192000"/>
              <a:gd name="connsiteY176" fmla="*/ 2003219 h 2237474"/>
              <a:gd name="connsiteX177" fmla="*/ 2321399 w 12192000"/>
              <a:gd name="connsiteY177" fmla="*/ 1989467 h 2237474"/>
              <a:gd name="connsiteX178" fmla="*/ 2315525 w 12192000"/>
              <a:gd name="connsiteY178" fmla="*/ 1989708 h 2237474"/>
              <a:gd name="connsiteX179" fmla="*/ 2300792 w 12192000"/>
              <a:gd name="connsiteY179" fmla="*/ 1994290 h 2237474"/>
              <a:gd name="connsiteX180" fmla="*/ 2295469 w 12192000"/>
              <a:gd name="connsiteY180" fmla="*/ 1996659 h 2237474"/>
              <a:gd name="connsiteX181" fmla="*/ 2287219 w 12192000"/>
              <a:gd name="connsiteY181" fmla="*/ 1998750 h 2237474"/>
              <a:gd name="connsiteX182" fmla="*/ 2286948 w 12192000"/>
              <a:gd name="connsiteY182" fmla="*/ 1998596 h 2237474"/>
              <a:gd name="connsiteX183" fmla="*/ 2243069 w 12192000"/>
              <a:gd name="connsiteY183" fmla="*/ 2015111 h 2237474"/>
              <a:gd name="connsiteX184" fmla="*/ 2186609 w 12192000"/>
              <a:gd name="connsiteY184" fmla="*/ 2008263 h 2237474"/>
              <a:gd name="connsiteX185" fmla="*/ 2164831 w 12192000"/>
              <a:gd name="connsiteY185" fmla="*/ 2010143 h 2237474"/>
              <a:gd name="connsiteX186" fmla="*/ 2152836 w 12192000"/>
              <a:gd name="connsiteY186" fmla="*/ 2010048 h 2237474"/>
              <a:gd name="connsiteX187" fmla="*/ 2117102 w 12192000"/>
              <a:gd name="connsiteY187" fmla="*/ 2023004 h 2237474"/>
              <a:gd name="connsiteX188" fmla="*/ 2111935 w 12192000"/>
              <a:gd name="connsiteY188" fmla="*/ 2023163 h 2237474"/>
              <a:gd name="connsiteX189" fmla="*/ 2089991 w 12192000"/>
              <a:gd name="connsiteY189" fmla="*/ 2034193 h 2237474"/>
              <a:gd name="connsiteX190" fmla="*/ 2058061 w 12192000"/>
              <a:gd name="connsiteY190" fmla="*/ 2047942 h 2237474"/>
              <a:gd name="connsiteX191" fmla="*/ 2055737 w 12192000"/>
              <a:gd name="connsiteY191" fmla="*/ 2047704 h 2237474"/>
              <a:gd name="connsiteX192" fmla="*/ 2042244 w 12192000"/>
              <a:gd name="connsiteY192" fmla="*/ 2055560 h 2237474"/>
              <a:gd name="connsiteX193" fmla="*/ 1976224 w 12192000"/>
              <a:gd name="connsiteY193" fmla="*/ 2074257 h 2237474"/>
              <a:gd name="connsiteX194" fmla="*/ 1877728 w 12192000"/>
              <a:gd name="connsiteY194" fmla="*/ 2101004 h 2237474"/>
              <a:gd name="connsiteX195" fmla="*/ 1759056 w 12192000"/>
              <a:gd name="connsiteY195" fmla="*/ 2125608 h 2237474"/>
              <a:gd name="connsiteX196" fmla="*/ 1637948 w 12192000"/>
              <a:gd name="connsiteY196" fmla="*/ 2172597 h 2237474"/>
              <a:gd name="connsiteX197" fmla="*/ 1434549 w 12192000"/>
              <a:gd name="connsiteY197" fmla="*/ 2234522 h 2237474"/>
              <a:gd name="connsiteX198" fmla="*/ 1398481 w 12192000"/>
              <a:gd name="connsiteY198" fmla="*/ 2237074 h 2237474"/>
              <a:gd name="connsiteX199" fmla="*/ 1398407 w 12192000"/>
              <a:gd name="connsiteY199" fmla="*/ 2237095 h 2237474"/>
              <a:gd name="connsiteX200" fmla="*/ 1370962 w 12192000"/>
              <a:gd name="connsiteY200" fmla="*/ 2237474 h 2237474"/>
              <a:gd name="connsiteX201" fmla="*/ 1356367 w 12192000"/>
              <a:gd name="connsiteY201" fmla="*/ 2235089 h 2237474"/>
              <a:gd name="connsiteX202" fmla="*/ 1324828 w 12192000"/>
              <a:gd name="connsiteY202" fmla="*/ 2231968 h 2237474"/>
              <a:gd name="connsiteX203" fmla="*/ 1297744 w 12192000"/>
              <a:gd name="connsiteY203" fmla="*/ 2235849 h 2237474"/>
              <a:gd name="connsiteX204" fmla="*/ 1286236 w 12192000"/>
              <a:gd name="connsiteY204" fmla="*/ 2233135 h 2237474"/>
              <a:gd name="connsiteX205" fmla="*/ 1283504 w 12192000"/>
              <a:gd name="connsiteY205" fmla="*/ 2233797 h 2237474"/>
              <a:gd name="connsiteX206" fmla="*/ 1279765 w 12192000"/>
              <a:gd name="connsiteY206" fmla="*/ 2229639 h 2237474"/>
              <a:gd name="connsiteX207" fmla="*/ 1195347 w 12192000"/>
              <a:gd name="connsiteY207" fmla="*/ 2212354 h 2237474"/>
              <a:gd name="connsiteX208" fmla="*/ 970251 w 12192000"/>
              <a:gd name="connsiteY208" fmla="*/ 2221029 h 2237474"/>
              <a:gd name="connsiteX209" fmla="*/ 812914 w 12192000"/>
              <a:gd name="connsiteY209" fmla="*/ 2202752 h 2237474"/>
              <a:gd name="connsiteX210" fmla="*/ 800195 w 12192000"/>
              <a:gd name="connsiteY210" fmla="*/ 2209407 h 2237474"/>
              <a:gd name="connsiteX211" fmla="*/ 784978 w 12192000"/>
              <a:gd name="connsiteY211" fmla="*/ 2212360 h 2237474"/>
              <a:gd name="connsiteX212" fmla="*/ 681987 w 12192000"/>
              <a:gd name="connsiteY212" fmla="*/ 2216757 h 2237474"/>
              <a:gd name="connsiteX213" fmla="*/ 669923 w 12192000"/>
              <a:gd name="connsiteY213" fmla="*/ 2211682 h 2237474"/>
              <a:gd name="connsiteX214" fmla="*/ 648680 w 12192000"/>
              <a:gd name="connsiteY214" fmla="*/ 2206229 h 2237474"/>
              <a:gd name="connsiteX215" fmla="*/ 597225 w 12192000"/>
              <a:gd name="connsiteY215" fmla="*/ 2180999 h 2237474"/>
              <a:gd name="connsiteX216" fmla="*/ 558449 w 12192000"/>
              <a:gd name="connsiteY216" fmla="*/ 2182346 h 2237474"/>
              <a:gd name="connsiteX217" fmla="*/ 550517 w 12192000"/>
              <a:gd name="connsiteY217" fmla="*/ 2182060 h 2237474"/>
              <a:gd name="connsiteX218" fmla="*/ 550309 w 12192000"/>
              <a:gd name="connsiteY218" fmla="*/ 2181825 h 2237474"/>
              <a:gd name="connsiteX219" fmla="*/ 541836 w 12192000"/>
              <a:gd name="connsiteY219" fmla="*/ 2181063 h 2237474"/>
              <a:gd name="connsiteX220" fmla="*/ 536057 w 12192000"/>
              <a:gd name="connsiteY220" fmla="*/ 2181537 h 2237474"/>
              <a:gd name="connsiteX221" fmla="*/ 520671 w 12192000"/>
              <a:gd name="connsiteY221" fmla="*/ 2180980 h 2237474"/>
              <a:gd name="connsiteX222" fmla="*/ 515024 w 12192000"/>
              <a:gd name="connsiteY222" fmla="*/ 2179258 h 2237474"/>
              <a:gd name="connsiteX223" fmla="*/ 512278 w 12192000"/>
              <a:gd name="connsiteY223" fmla="*/ 2176369 h 2237474"/>
              <a:gd name="connsiteX224" fmla="*/ 480419 w 12192000"/>
              <a:gd name="connsiteY224" fmla="*/ 2167807 h 2237474"/>
              <a:gd name="connsiteX225" fmla="*/ 413835 w 12192000"/>
              <a:gd name="connsiteY225" fmla="*/ 2156783 h 2237474"/>
              <a:gd name="connsiteX226" fmla="*/ 376513 w 12192000"/>
              <a:gd name="connsiteY226" fmla="*/ 2154014 h 2237474"/>
              <a:gd name="connsiteX227" fmla="*/ 273386 w 12192000"/>
              <a:gd name="connsiteY227" fmla="*/ 2142551 h 2237474"/>
              <a:gd name="connsiteX228" fmla="*/ 169207 w 12192000"/>
              <a:gd name="connsiteY228" fmla="*/ 2128100 h 2237474"/>
              <a:gd name="connsiteX229" fmla="*/ 93149 w 12192000"/>
              <a:gd name="connsiteY229" fmla="*/ 2105324 h 2237474"/>
              <a:gd name="connsiteX230" fmla="*/ 88109 w 12192000"/>
              <a:gd name="connsiteY230" fmla="*/ 2106704 h 2237474"/>
              <a:gd name="connsiteX231" fmla="*/ 80022 w 12192000"/>
              <a:gd name="connsiteY231" fmla="*/ 2107254 h 2237474"/>
              <a:gd name="connsiteX232" fmla="*/ 79717 w 12192000"/>
              <a:gd name="connsiteY232" fmla="*/ 2107046 h 2237474"/>
              <a:gd name="connsiteX233" fmla="*/ 72352 w 12192000"/>
              <a:gd name="connsiteY233" fmla="*/ 2107991 h 2237474"/>
              <a:gd name="connsiteX234" fmla="*/ 37645 w 12192000"/>
              <a:gd name="connsiteY234" fmla="*/ 2115401 h 2237474"/>
              <a:gd name="connsiteX235" fmla="*/ 4572 w 12192000"/>
              <a:gd name="connsiteY235" fmla="*/ 2111091 h 2237474"/>
              <a:gd name="connsiteX236" fmla="*/ 0 w 12192000"/>
              <a:gd name="connsiteY236" fmla="*/ 2110468 h 2237474"/>
              <a:gd name="connsiteX237" fmla="*/ 0 w 12192000"/>
              <a:gd name="connsiteY23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098321 w 12192000"/>
              <a:gd name="connsiteY110" fmla="*/ 1721646 h 2237474"/>
              <a:gd name="connsiteX111" fmla="*/ 5880652 w 12192000"/>
              <a:gd name="connsiteY111" fmla="*/ 1779643 h 2237474"/>
              <a:gd name="connsiteX112" fmla="*/ 5785959 w 12192000"/>
              <a:gd name="connsiteY112" fmla="*/ 1775307 h 2237474"/>
              <a:gd name="connsiteX113" fmla="*/ 5643534 w 12192000"/>
              <a:gd name="connsiteY113" fmla="*/ 1802919 h 2237474"/>
              <a:gd name="connsiteX114" fmla="*/ 5518799 w 12192000"/>
              <a:gd name="connsiteY114" fmla="*/ 1818312 h 2237474"/>
              <a:gd name="connsiteX115" fmla="*/ 5505014 w 12192000"/>
              <a:gd name="connsiteY115" fmla="*/ 1819259 h 2237474"/>
              <a:gd name="connsiteX116" fmla="*/ 5453307 w 12192000"/>
              <a:gd name="connsiteY116" fmla="*/ 1815450 h 2237474"/>
              <a:gd name="connsiteX117" fmla="*/ 5364192 w 12192000"/>
              <a:gd name="connsiteY117" fmla="*/ 1826074 h 2237474"/>
              <a:gd name="connsiteX118" fmla="*/ 5350380 w 12192000"/>
              <a:gd name="connsiteY118" fmla="*/ 1830891 h 2237474"/>
              <a:gd name="connsiteX119" fmla="*/ 5259633 w 12192000"/>
              <a:gd name="connsiteY119" fmla="*/ 1837160 h 2237474"/>
              <a:gd name="connsiteX120" fmla="*/ 5197513 w 12192000"/>
              <a:gd name="connsiteY120" fmla="*/ 1844718 h 2237474"/>
              <a:gd name="connsiteX121" fmla="*/ 5184170 w 12192000"/>
              <a:gd name="connsiteY121" fmla="*/ 1849402 h 2237474"/>
              <a:gd name="connsiteX122" fmla="*/ 5168852 w 12192000"/>
              <a:gd name="connsiteY122" fmla="*/ 1844846 h 2237474"/>
              <a:gd name="connsiteX123" fmla="*/ 5164370 w 12192000"/>
              <a:gd name="connsiteY123" fmla="*/ 1840597 h 2237474"/>
              <a:gd name="connsiteX124" fmla="*/ 5114927 w 12192000"/>
              <a:gd name="connsiteY124" fmla="*/ 1847827 h 2237474"/>
              <a:gd name="connsiteX125" fmla="*/ 5108970 w 12192000"/>
              <a:gd name="connsiteY125" fmla="*/ 1847935 h 2237474"/>
              <a:gd name="connsiteX126" fmla="*/ 5067961 w 12192000"/>
              <a:gd name="connsiteY126" fmla="*/ 1845917 h 2237474"/>
              <a:gd name="connsiteX127" fmla="*/ 5007075 w 12192000"/>
              <a:gd name="connsiteY127" fmla="*/ 1838626 h 2237474"/>
              <a:gd name="connsiteX128" fmla="*/ 4944087 w 12192000"/>
              <a:gd name="connsiteY128" fmla="*/ 1823332 h 2237474"/>
              <a:gd name="connsiteX129" fmla="*/ 4907662 w 12192000"/>
              <a:gd name="connsiteY129" fmla="*/ 1816900 h 2237474"/>
              <a:gd name="connsiteX130" fmla="*/ 4882386 w 12192000"/>
              <a:gd name="connsiteY130" fmla="*/ 1809844 h 2237474"/>
              <a:gd name="connsiteX131" fmla="*/ 4811440 w 12192000"/>
              <a:gd name="connsiteY131" fmla="*/ 1804655 h 2237474"/>
              <a:gd name="connsiteX132" fmla="*/ 4691075 w 12192000"/>
              <a:gd name="connsiteY132" fmla="*/ 1801389 h 2237474"/>
              <a:gd name="connsiteX133" fmla="*/ 4611738 w 12192000"/>
              <a:gd name="connsiteY133" fmla="*/ 1776964 h 2237474"/>
              <a:gd name="connsiteX134" fmla="*/ 4560070 w 12192000"/>
              <a:gd name="connsiteY134" fmla="*/ 1785640 h 2237474"/>
              <a:gd name="connsiteX135" fmla="*/ 4536503 w 12192000"/>
              <a:gd name="connsiteY135" fmla="*/ 1785334 h 2237474"/>
              <a:gd name="connsiteX136" fmla="*/ 4513724 w 12192000"/>
              <a:gd name="connsiteY136" fmla="*/ 1791996 h 2237474"/>
              <a:gd name="connsiteX137" fmla="*/ 4459810 w 12192000"/>
              <a:gd name="connsiteY137" fmla="*/ 1797886 h 2237474"/>
              <a:gd name="connsiteX138" fmla="*/ 4379064 w 12192000"/>
              <a:gd name="connsiteY138" fmla="*/ 1817177 h 2237474"/>
              <a:gd name="connsiteX139" fmla="*/ 4319209 w 12192000"/>
              <a:gd name="connsiteY139" fmla="*/ 1834833 h 2237474"/>
              <a:gd name="connsiteX140" fmla="*/ 4290981 w 12192000"/>
              <a:gd name="connsiteY140" fmla="*/ 1839677 h 2237474"/>
              <a:gd name="connsiteX141" fmla="*/ 4285792 w 12192000"/>
              <a:gd name="connsiteY141" fmla="*/ 1836231 h 2237474"/>
              <a:gd name="connsiteX142" fmla="*/ 4238372 w 12192000"/>
              <a:gd name="connsiteY142" fmla="*/ 1851480 h 2237474"/>
              <a:gd name="connsiteX143" fmla="*/ 4232517 w 12192000"/>
              <a:gd name="connsiteY143" fmla="*/ 1852567 h 2237474"/>
              <a:gd name="connsiteX144" fmla="*/ 4191732 w 12192000"/>
              <a:gd name="connsiteY144" fmla="*/ 1857328 h 2237474"/>
              <a:gd name="connsiteX145" fmla="*/ 4065532 w 12192000"/>
              <a:gd name="connsiteY145" fmla="*/ 1855477 h 2237474"/>
              <a:gd name="connsiteX146" fmla="*/ 4028460 w 12192000"/>
              <a:gd name="connsiteY146" fmla="*/ 1855137 h 2237474"/>
              <a:gd name="connsiteX147" fmla="*/ 4002267 w 12192000"/>
              <a:gd name="connsiteY147" fmla="*/ 1852352 h 2237474"/>
              <a:gd name="connsiteX148" fmla="*/ 3931396 w 12192000"/>
              <a:gd name="connsiteY148" fmla="*/ 1858915 h 2237474"/>
              <a:gd name="connsiteX149" fmla="*/ 3812162 w 12192000"/>
              <a:gd name="connsiteY149" fmla="*/ 1875501 h 2237474"/>
              <a:gd name="connsiteX150" fmla="*/ 3729530 w 12192000"/>
              <a:gd name="connsiteY150" fmla="*/ 1864513 h 2237474"/>
              <a:gd name="connsiteX151" fmla="*/ 3680177 w 12192000"/>
              <a:gd name="connsiteY151" fmla="*/ 1881552 h 2237474"/>
              <a:gd name="connsiteX152" fmla="*/ 3567259 w 12192000"/>
              <a:gd name="connsiteY152" fmla="*/ 1893482 h 2237474"/>
              <a:gd name="connsiteX153" fmla="*/ 3405770 w 12192000"/>
              <a:gd name="connsiteY153" fmla="*/ 1904591 h 2237474"/>
              <a:gd name="connsiteX154" fmla="*/ 3280097 w 12192000"/>
              <a:gd name="connsiteY154" fmla="*/ 1919610 h 2237474"/>
              <a:gd name="connsiteX155" fmla="*/ 3123424 w 12192000"/>
              <a:gd name="connsiteY155" fmla="*/ 1952930 h 2237474"/>
              <a:gd name="connsiteX156" fmla="*/ 3009910 w 12192000"/>
              <a:gd name="connsiteY156" fmla="*/ 1957866 h 2237474"/>
              <a:gd name="connsiteX157" fmla="*/ 2995934 w 12192000"/>
              <a:gd name="connsiteY157" fmla="*/ 1967085 h 2237474"/>
              <a:gd name="connsiteX158" fmla="*/ 2980071 w 12192000"/>
              <a:gd name="connsiteY158" fmla="*/ 1972988 h 2237474"/>
              <a:gd name="connsiteX159" fmla="*/ 2978094 w 12192000"/>
              <a:gd name="connsiteY159" fmla="*/ 1972369 h 2237474"/>
              <a:gd name="connsiteX160" fmla="*/ 2942858 w 12192000"/>
              <a:gd name="connsiteY160" fmla="*/ 1981367 h 2237474"/>
              <a:gd name="connsiteX161" fmla="*/ 2875436 w 12192000"/>
              <a:gd name="connsiteY161" fmla="*/ 1996977 h 2237474"/>
              <a:gd name="connsiteX162" fmla="*/ 2874892 w 12192000"/>
              <a:gd name="connsiteY162" fmla="*/ 1996085 h 2237474"/>
              <a:gd name="connsiteX163" fmla="*/ 2864145 w 12192000"/>
              <a:gd name="connsiteY163" fmla="*/ 1994061 h 2237474"/>
              <a:gd name="connsiteX164" fmla="*/ 2843662 w 12192000"/>
              <a:gd name="connsiteY164" fmla="*/ 1992498 h 2237474"/>
              <a:gd name="connsiteX165" fmla="*/ 2796128 w 12192000"/>
              <a:gd name="connsiteY165" fmla="*/ 1976403 h 2237474"/>
              <a:gd name="connsiteX166" fmla="*/ 2756784 w 12192000"/>
              <a:gd name="connsiteY166" fmla="*/ 1985116 h 2237474"/>
              <a:gd name="connsiteX167" fmla="*/ 2748833 w 12192000"/>
              <a:gd name="connsiteY167" fmla="*/ 1986323 h 2237474"/>
              <a:gd name="connsiteX168" fmla="*/ 2748661 w 12192000"/>
              <a:gd name="connsiteY168" fmla="*/ 1986122 h 2237474"/>
              <a:gd name="connsiteX169" fmla="*/ 2740251 w 12192000"/>
              <a:gd name="connsiteY169" fmla="*/ 1986946 h 2237474"/>
              <a:gd name="connsiteX170" fmla="*/ 2718916 w 12192000"/>
              <a:gd name="connsiteY170" fmla="*/ 1990867 h 2237474"/>
              <a:gd name="connsiteX171" fmla="*/ 2713522 w 12192000"/>
              <a:gd name="connsiteY171" fmla="*/ 1990173 h 2237474"/>
              <a:gd name="connsiteX172" fmla="*/ 2680597 w 12192000"/>
              <a:gd name="connsiteY172" fmla="*/ 1984996 h 2237474"/>
              <a:gd name="connsiteX173" fmla="*/ 2578178 w 12192000"/>
              <a:gd name="connsiteY173" fmla="*/ 1990531 h 2237474"/>
              <a:gd name="connsiteX174" fmla="*/ 2476147 w 12192000"/>
              <a:gd name="connsiteY174" fmla="*/ 1998305 h 2237474"/>
              <a:gd name="connsiteX175" fmla="*/ 2373568 w 12192000"/>
              <a:gd name="connsiteY175" fmla="*/ 2003219 h 2237474"/>
              <a:gd name="connsiteX176" fmla="*/ 2321399 w 12192000"/>
              <a:gd name="connsiteY176" fmla="*/ 1989467 h 2237474"/>
              <a:gd name="connsiteX177" fmla="*/ 2315525 w 12192000"/>
              <a:gd name="connsiteY177" fmla="*/ 1989708 h 2237474"/>
              <a:gd name="connsiteX178" fmla="*/ 2300792 w 12192000"/>
              <a:gd name="connsiteY178" fmla="*/ 1994290 h 2237474"/>
              <a:gd name="connsiteX179" fmla="*/ 2295469 w 12192000"/>
              <a:gd name="connsiteY179" fmla="*/ 1996659 h 2237474"/>
              <a:gd name="connsiteX180" fmla="*/ 2287219 w 12192000"/>
              <a:gd name="connsiteY180" fmla="*/ 1998750 h 2237474"/>
              <a:gd name="connsiteX181" fmla="*/ 2286948 w 12192000"/>
              <a:gd name="connsiteY181" fmla="*/ 1998596 h 2237474"/>
              <a:gd name="connsiteX182" fmla="*/ 2243069 w 12192000"/>
              <a:gd name="connsiteY182" fmla="*/ 2015111 h 2237474"/>
              <a:gd name="connsiteX183" fmla="*/ 2186609 w 12192000"/>
              <a:gd name="connsiteY183" fmla="*/ 2008263 h 2237474"/>
              <a:gd name="connsiteX184" fmla="*/ 2164831 w 12192000"/>
              <a:gd name="connsiteY184" fmla="*/ 2010143 h 2237474"/>
              <a:gd name="connsiteX185" fmla="*/ 2152836 w 12192000"/>
              <a:gd name="connsiteY185" fmla="*/ 2010048 h 2237474"/>
              <a:gd name="connsiteX186" fmla="*/ 2117102 w 12192000"/>
              <a:gd name="connsiteY186" fmla="*/ 2023004 h 2237474"/>
              <a:gd name="connsiteX187" fmla="*/ 2111935 w 12192000"/>
              <a:gd name="connsiteY187" fmla="*/ 2023163 h 2237474"/>
              <a:gd name="connsiteX188" fmla="*/ 2089991 w 12192000"/>
              <a:gd name="connsiteY188" fmla="*/ 2034193 h 2237474"/>
              <a:gd name="connsiteX189" fmla="*/ 2058061 w 12192000"/>
              <a:gd name="connsiteY189" fmla="*/ 2047942 h 2237474"/>
              <a:gd name="connsiteX190" fmla="*/ 2055737 w 12192000"/>
              <a:gd name="connsiteY190" fmla="*/ 2047704 h 2237474"/>
              <a:gd name="connsiteX191" fmla="*/ 2042244 w 12192000"/>
              <a:gd name="connsiteY191" fmla="*/ 2055560 h 2237474"/>
              <a:gd name="connsiteX192" fmla="*/ 1976224 w 12192000"/>
              <a:gd name="connsiteY192" fmla="*/ 2074257 h 2237474"/>
              <a:gd name="connsiteX193" fmla="*/ 1877728 w 12192000"/>
              <a:gd name="connsiteY193" fmla="*/ 2101004 h 2237474"/>
              <a:gd name="connsiteX194" fmla="*/ 1759056 w 12192000"/>
              <a:gd name="connsiteY194" fmla="*/ 2125608 h 2237474"/>
              <a:gd name="connsiteX195" fmla="*/ 1637948 w 12192000"/>
              <a:gd name="connsiteY195" fmla="*/ 2172597 h 2237474"/>
              <a:gd name="connsiteX196" fmla="*/ 1434549 w 12192000"/>
              <a:gd name="connsiteY196" fmla="*/ 2234522 h 2237474"/>
              <a:gd name="connsiteX197" fmla="*/ 1398481 w 12192000"/>
              <a:gd name="connsiteY197" fmla="*/ 2237074 h 2237474"/>
              <a:gd name="connsiteX198" fmla="*/ 1398407 w 12192000"/>
              <a:gd name="connsiteY198" fmla="*/ 2237095 h 2237474"/>
              <a:gd name="connsiteX199" fmla="*/ 1370962 w 12192000"/>
              <a:gd name="connsiteY199" fmla="*/ 2237474 h 2237474"/>
              <a:gd name="connsiteX200" fmla="*/ 1356367 w 12192000"/>
              <a:gd name="connsiteY200" fmla="*/ 2235089 h 2237474"/>
              <a:gd name="connsiteX201" fmla="*/ 1324828 w 12192000"/>
              <a:gd name="connsiteY201" fmla="*/ 2231968 h 2237474"/>
              <a:gd name="connsiteX202" fmla="*/ 1297744 w 12192000"/>
              <a:gd name="connsiteY202" fmla="*/ 2235849 h 2237474"/>
              <a:gd name="connsiteX203" fmla="*/ 1286236 w 12192000"/>
              <a:gd name="connsiteY203" fmla="*/ 2233135 h 2237474"/>
              <a:gd name="connsiteX204" fmla="*/ 1283504 w 12192000"/>
              <a:gd name="connsiteY204" fmla="*/ 2233797 h 2237474"/>
              <a:gd name="connsiteX205" fmla="*/ 1279765 w 12192000"/>
              <a:gd name="connsiteY205" fmla="*/ 2229639 h 2237474"/>
              <a:gd name="connsiteX206" fmla="*/ 1195347 w 12192000"/>
              <a:gd name="connsiteY206" fmla="*/ 2212354 h 2237474"/>
              <a:gd name="connsiteX207" fmla="*/ 970251 w 12192000"/>
              <a:gd name="connsiteY207" fmla="*/ 2221029 h 2237474"/>
              <a:gd name="connsiteX208" fmla="*/ 812914 w 12192000"/>
              <a:gd name="connsiteY208" fmla="*/ 2202752 h 2237474"/>
              <a:gd name="connsiteX209" fmla="*/ 800195 w 12192000"/>
              <a:gd name="connsiteY209" fmla="*/ 2209407 h 2237474"/>
              <a:gd name="connsiteX210" fmla="*/ 784978 w 12192000"/>
              <a:gd name="connsiteY210" fmla="*/ 2212360 h 2237474"/>
              <a:gd name="connsiteX211" fmla="*/ 681987 w 12192000"/>
              <a:gd name="connsiteY211" fmla="*/ 2216757 h 2237474"/>
              <a:gd name="connsiteX212" fmla="*/ 669923 w 12192000"/>
              <a:gd name="connsiteY212" fmla="*/ 2211682 h 2237474"/>
              <a:gd name="connsiteX213" fmla="*/ 648680 w 12192000"/>
              <a:gd name="connsiteY213" fmla="*/ 2206229 h 2237474"/>
              <a:gd name="connsiteX214" fmla="*/ 597225 w 12192000"/>
              <a:gd name="connsiteY214" fmla="*/ 2180999 h 2237474"/>
              <a:gd name="connsiteX215" fmla="*/ 558449 w 12192000"/>
              <a:gd name="connsiteY215" fmla="*/ 2182346 h 2237474"/>
              <a:gd name="connsiteX216" fmla="*/ 550517 w 12192000"/>
              <a:gd name="connsiteY216" fmla="*/ 2182060 h 2237474"/>
              <a:gd name="connsiteX217" fmla="*/ 550309 w 12192000"/>
              <a:gd name="connsiteY217" fmla="*/ 2181825 h 2237474"/>
              <a:gd name="connsiteX218" fmla="*/ 541836 w 12192000"/>
              <a:gd name="connsiteY218" fmla="*/ 2181063 h 2237474"/>
              <a:gd name="connsiteX219" fmla="*/ 536057 w 12192000"/>
              <a:gd name="connsiteY219" fmla="*/ 2181537 h 2237474"/>
              <a:gd name="connsiteX220" fmla="*/ 520671 w 12192000"/>
              <a:gd name="connsiteY220" fmla="*/ 2180980 h 2237474"/>
              <a:gd name="connsiteX221" fmla="*/ 515024 w 12192000"/>
              <a:gd name="connsiteY221" fmla="*/ 2179258 h 2237474"/>
              <a:gd name="connsiteX222" fmla="*/ 512278 w 12192000"/>
              <a:gd name="connsiteY222" fmla="*/ 2176369 h 2237474"/>
              <a:gd name="connsiteX223" fmla="*/ 480419 w 12192000"/>
              <a:gd name="connsiteY223" fmla="*/ 2167807 h 2237474"/>
              <a:gd name="connsiteX224" fmla="*/ 413835 w 12192000"/>
              <a:gd name="connsiteY224" fmla="*/ 2156783 h 2237474"/>
              <a:gd name="connsiteX225" fmla="*/ 376513 w 12192000"/>
              <a:gd name="connsiteY225" fmla="*/ 2154014 h 2237474"/>
              <a:gd name="connsiteX226" fmla="*/ 273386 w 12192000"/>
              <a:gd name="connsiteY226" fmla="*/ 2142551 h 2237474"/>
              <a:gd name="connsiteX227" fmla="*/ 169207 w 12192000"/>
              <a:gd name="connsiteY227" fmla="*/ 2128100 h 2237474"/>
              <a:gd name="connsiteX228" fmla="*/ 93149 w 12192000"/>
              <a:gd name="connsiteY228" fmla="*/ 2105324 h 2237474"/>
              <a:gd name="connsiteX229" fmla="*/ 88109 w 12192000"/>
              <a:gd name="connsiteY229" fmla="*/ 2106704 h 2237474"/>
              <a:gd name="connsiteX230" fmla="*/ 80022 w 12192000"/>
              <a:gd name="connsiteY230" fmla="*/ 2107254 h 2237474"/>
              <a:gd name="connsiteX231" fmla="*/ 79717 w 12192000"/>
              <a:gd name="connsiteY231" fmla="*/ 2107046 h 2237474"/>
              <a:gd name="connsiteX232" fmla="*/ 72352 w 12192000"/>
              <a:gd name="connsiteY232" fmla="*/ 2107991 h 2237474"/>
              <a:gd name="connsiteX233" fmla="*/ 37645 w 12192000"/>
              <a:gd name="connsiteY233" fmla="*/ 2115401 h 2237474"/>
              <a:gd name="connsiteX234" fmla="*/ 4572 w 12192000"/>
              <a:gd name="connsiteY234" fmla="*/ 2111091 h 2237474"/>
              <a:gd name="connsiteX235" fmla="*/ 0 w 12192000"/>
              <a:gd name="connsiteY235" fmla="*/ 2110468 h 2237474"/>
              <a:gd name="connsiteX236" fmla="*/ 0 w 12192000"/>
              <a:gd name="connsiteY23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66765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64035 w 12192000"/>
              <a:gd name="connsiteY106" fmla="*/ 1667683 h 2237474"/>
              <a:gd name="connsiteX107" fmla="*/ 6280959 w 12192000"/>
              <a:gd name="connsiteY107" fmla="*/ 1689329 h 2237474"/>
              <a:gd name="connsiteX108" fmla="*/ 6243319 w 12192000"/>
              <a:gd name="connsiteY108" fmla="*/ 1695560 h 2237474"/>
              <a:gd name="connsiteX109" fmla="*/ 6098321 w 12192000"/>
              <a:gd name="connsiteY109" fmla="*/ 1721646 h 2237474"/>
              <a:gd name="connsiteX110" fmla="*/ 5880652 w 12192000"/>
              <a:gd name="connsiteY110" fmla="*/ 1779643 h 2237474"/>
              <a:gd name="connsiteX111" fmla="*/ 5785959 w 12192000"/>
              <a:gd name="connsiteY111" fmla="*/ 1775307 h 2237474"/>
              <a:gd name="connsiteX112" fmla="*/ 5643534 w 12192000"/>
              <a:gd name="connsiteY112" fmla="*/ 1802919 h 2237474"/>
              <a:gd name="connsiteX113" fmla="*/ 5518799 w 12192000"/>
              <a:gd name="connsiteY113" fmla="*/ 1818312 h 2237474"/>
              <a:gd name="connsiteX114" fmla="*/ 5505014 w 12192000"/>
              <a:gd name="connsiteY114" fmla="*/ 1819259 h 2237474"/>
              <a:gd name="connsiteX115" fmla="*/ 5453307 w 12192000"/>
              <a:gd name="connsiteY115" fmla="*/ 1815450 h 2237474"/>
              <a:gd name="connsiteX116" fmla="*/ 5364192 w 12192000"/>
              <a:gd name="connsiteY116" fmla="*/ 1826074 h 2237474"/>
              <a:gd name="connsiteX117" fmla="*/ 5350380 w 12192000"/>
              <a:gd name="connsiteY117" fmla="*/ 1830891 h 2237474"/>
              <a:gd name="connsiteX118" fmla="*/ 5259633 w 12192000"/>
              <a:gd name="connsiteY118" fmla="*/ 1837160 h 2237474"/>
              <a:gd name="connsiteX119" fmla="*/ 5197513 w 12192000"/>
              <a:gd name="connsiteY119" fmla="*/ 1844718 h 2237474"/>
              <a:gd name="connsiteX120" fmla="*/ 5184170 w 12192000"/>
              <a:gd name="connsiteY120" fmla="*/ 1849402 h 2237474"/>
              <a:gd name="connsiteX121" fmla="*/ 5168852 w 12192000"/>
              <a:gd name="connsiteY121" fmla="*/ 1844846 h 2237474"/>
              <a:gd name="connsiteX122" fmla="*/ 5164370 w 12192000"/>
              <a:gd name="connsiteY122" fmla="*/ 1840597 h 2237474"/>
              <a:gd name="connsiteX123" fmla="*/ 5114927 w 12192000"/>
              <a:gd name="connsiteY123" fmla="*/ 1847827 h 2237474"/>
              <a:gd name="connsiteX124" fmla="*/ 5108970 w 12192000"/>
              <a:gd name="connsiteY124" fmla="*/ 1847935 h 2237474"/>
              <a:gd name="connsiteX125" fmla="*/ 5067961 w 12192000"/>
              <a:gd name="connsiteY125" fmla="*/ 1845917 h 2237474"/>
              <a:gd name="connsiteX126" fmla="*/ 5007075 w 12192000"/>
              <a:gd name="connsiteY126" fmla="*/ 1838626 h 2237474"/>
              <a:gd name="connsiteX127" fmla="*/ 4944087 w 12192000"/>
              <a:gd name="connsiteY127" fmla="*/ 1823332 h 2237474"/>
              <a:gd name="connsiteX128" fmla="*/ 4907662 w 12192000"/>
              <a:gd name="connsiteY128" fmla="*/ 1816900 h 2237474"/>
              <a:gd name="connsiteX129" fmla="*/ 4882386 w 12192000"/>
              <a:gd name="connsiteY129" fmla="*/ 1809844 h 2237474"/>
              <a:gd name="connsiteX130" fmla="*/ 4811440 w 12192000"/>
              <a:gd name="connsiteY130" fmla="*/ 1804655 h 2237474"/>
              <a:gd name="connsiteX131" fmla="*/ 4691075 w 12192000"/>
              <a:gd name="connsiteY131" fmla="*/ 1801389 h 2237474"/>
              <a:gd name="connsiteX132" fmla="*/ 4611738 w 12192000"/>
              <a:gd name="connsiteY132" fmla="*/ 1776964 h 2237474"/>
              <a:gd name="connsiteX133" fmla="*/ 4560070 w 12192000"/>
              <a:gd name="connsiteY133" fmla="*/ 1785640 h 2237474"/>
              <a:gd name="connsiteX134" fmla="*/ 4536503 w 12192000"/>
              <a:gd name="connsiteY134" fmla="*/ 1785334 h 2237474"/>
              <a:gd name="connsiteX135" fmla="*/ 4513724 w 12192000"/>
              <a:gd name="connsiteY135" fmla="*/ 1791996 h 2237474"/>
              <a:gd name="connsiteX136" fmla="*/ 4459810 w 12192000"/>
              <a:gd name="connsiteY136" fmla="*/ 1797886 h 2237474"/>
              <a:gd name="connsiteX137" fmla="*/ 4379064 w 12192000"/>
              <a:gd name="connsiteY137" fmla="*/ 1817177 h 2237474"/>
              <a:gd name="connsiteX138" fmla="*/ 4319209 w 12192000"/>
              <a:gd name="connsiteY138" fmla="*/ 1834833 h 2237474"/>
              <a:gd name="connsiteX139" fmla="*/ 4290981 w 12192000"/>
              <a:gd name="connsiteY139" fmla="*/ 1839677 h 2237474"/>
              <a:gd name="connsiteX140" fmla="*/ 4285792 w 12192000"/>
              <a:gd name="connsiteY140" fmla="*/ 1836231 h 2237474"/>
              <a:gd name="connsiteX141" fmla="*/ 4238372 w 12192000"/>
              <a:gd name="connsiteY141" fmla="*/ 1851480 h 2237474"/>
              <a:gd name="connsiteX142" fmla="*/ 4232517 w 12192000"/>
              <a:gd name="connsiteY142" fmla="*/ 1852567 h 2237474"/>
              <a:gd name="connsiteX143" fmla="*/ 4191732 w 12192000"/>
              <a:gd name="connsiteY143" fmla="*/ 1857328 h 2237474"/>
              <a:gd name="connsiteX144" fmla="*/ 4065532 w 12192000"/>
              <a:gd name="connsiteY144" fmla="*/ 1855477 h 2237474"/>
              <a:gd name="connsiteX145" fmla="*/ 4028460 w 12192000"/>
              <a:gd name="connsiteY145" fmla="*/ 1855137 h 2237474"/>
              <a:gd name="connsiteX146" fmla="*/ 4002267 w 12192000"/>
              <a:gd name="connsiteY146" fmla="*/ 1852352 h 2237474"/>
              <a:gd name="connsiteX147" fmla="*/ 3931396 w 12192000"/>
              <a:gd name="connsiteY147" fmla="*/ 1858915 h 2237474"/>
              <a:gd name="connsiteX148" fmla="*/ 3812162 w 12192000"/>
              <a:gd name="connsiteY148" fmla="*/ 1875501 h 2237474"/>
              <a:gd name="connsiteX149" fmla="*/ 3729530 w 12192000"/>
              <a:gd name="connsiteY149" fmla="*/ 1864513 h 2237474"/>
              <a:gd name="connsiteX150" fmla="*/ 3680177 w 12192000"/>
              <a:gd name="connsiteY150" fmla="*/ 1881552 h 2237474"/>
              <a:gd name="connsiteX151" fmla="*/ 3567259 w 12192000"/>
              <a:gd name="connsiteY151" fmla="*/ 1893482 h 2237474"/>
              <a:gd name="connsiteX152" fmla="*/ 3405770 w 12192000"/>
              <a:gd name="connsiteY152" fmla="*/ 1904591 h 2237474"/>
              <a:gd name="connsiteX153" fmla="*/ 3280097 w 12192000"/>
              <a:gd name="connsiteY153" fmla="*/ 1919610 h 2237474"/>
              <a:gd name="connsiteX154" fmla="*/ 3123424 w 12192000"/>
              <a:gd name="connsiteY154" fmla="*/ 1952930 h 2237474"/>
              <a:gd name="connsiteX155" fmla="*/ 3009910 w 12192000"/>
              <a:gd name="connsiteY155" fmla="*/ 1957866 h 2237474"/>
              <a:gd name="connsiteX156" fmla="*/ 2995934 w 12192000"/>
              <a:gd name="connsiteY156" fmla="*/ 1967085 h 2237474"/>
              <a:gd name="connsiteX157" fmla="*/ 2980071 w 12192000"/>
              <a:gd name="connsiteY157" fmla="*/ 1972988 h 2237474"/>
              <a:gd name="connsiteX158" fmla="*/ 2978094 w 12192000"/>
              <a:gd name="connsiteY158" fmla="*/ 1972369 h 2237474"/>
              <a:gd name="connsiteX159" fmla="*/ 2942858 w 12192000"/>
              <a:gd name="connsiteY159" fmla="*/ 1981367 h 2237474"/>
              <a:gd name="connsiteX160" fmla="*/ 2875436 w 12192000"/>
              <a:gd name="connsiteY160" fmla="*/ 1996977 h 2237474"/>
              <a:gd name="connsiteX161" fmla="*/ 2874892 w 12192000"/>
              <a:gd name="connsiteY161" fmla="*/ 1996085 h 2237474"/>
              <a:gd name="connsiteX162" fmla="*/ 2864145 w 12192000"/>
              <a:gd name="connsiteY162" fmla="*/ 1994061 h 2237474"/>
              <a:gd name="connsiteX163" fmla="*/ 2843662 w 12192000"/>
              <a:gd name="connsiteY163" fmla="*/ 1992498 h 2237474"/>
              <a:gd name="connsiteX164" fmla="*/ 2796128 w 12192000"/>
              <a:gd name="connsiteY164" fmla="*/ 1976403 h 2237474"/>
              <a:gd name="connsiteX165" fmla="*/ 2756784 w 12192000"/>
              <a:gd name="connsiteY165" fmla="*/ 1985116 h 2237474"/>
              <a:gd name="connsiteX166" fmla="*/ 2748833 w 12192000"/>
              <a:gd name="connsiteY166" fmla="*/ 1986323 h 2237474"/>
              <a:gd name="connsiteX167" fmla="*/ 2748661 w 12192000"/>
              <a:gd name="connsiteY167" fmla="*/ 1986122 h 2237474"/>
              <a:gd name="connsiteX168" fmla="*/ 2740251 w 12192000"/>
              <a:gd name="connsiteY168" fmla="*/ 1986946 h 2237474"/>
              <a:gd name="connsiteX169" fmla="*/ 2718916 w 12192000"/>
              <a:gd name="connsiteY169" fmla="*/ 1990867 h 2237474"/>
              <a:gd name="connsiteX170" fmla="*/ 2713522 w 12192000"/>
              <a:gd name="connsiteY170" fmla="*/ 1990173 h 2237474"/>
              <a:gd name="connsiteX171" fmla="*/ 2680597 w 12192000"/>
              <a:gd name="connsiteY171" fmla="*/ 1984996 h 2237474"/>
              <a:gd name="connsiteX172" fmla="*/ 2578178 w 12192000"/>
              <a:gd name="connsiteY172" fmla="*/ 1990531 h 2237474"/>
              <a:gd name="connsiteX173" fmla="*/ 2476147 w 12192000"/>
              <a:gd name="connsiteY173" fmla="*/ 1998305 h 2237474"/>
              <a:gd name="connsiteX174" fmla="*/ 2373568 w 12192000"/>
              <a:gd name="connsiteY174" fmla="*/ 2003219 h 2237474"/>
              <a:gd name="connsiteX175" fmla="*/ 2321399 w 12192000"/>
              <a:gd name="connsiteY175" fmla="*/ 1989467 h 2237474"/>
              <a:gd name="connsiteX176" fmla="*/ 2315525 w 12192000"/>
              <a:gd name="connsiteY176" fmla="*/ 1989708 h 2237474"/>
              <a:gd name="connsiteX177" fmla="*/ 2300792 w 12192000"/>
              <a:gd name="connsiteY177" fmla="*/ 1994290 h 2237474"/>
              <a:gd name="connsiteX178" fmla="*/ 2295469 w 12192000"/>
              <a:gd name="connsiteY178" fmla="*/ 1996659 h 2237474"/>
              <a:gd name="connsiteX179" fmla="*/ 2287219 w 12192000"/>
              <a:gd name="connsiteY179" fmla="*/ 1998750 h 2237474"/>
              <a:gd name="connsiteX180" fmla="*/ 2286948 w 12192000"/>
              <a:gd name="connsiteY180" fmla="*/ 1998596 h 2237474"/>
              <a:gd name="connsiteX181" fmla="*/ 2243069 w 12192000"/>
              <a:gd name="connsiteY181" fmla="*/ 2015111 h 2237474"/>
              <a:gd name="connsiteX182" fmla="*/ 2186609 w 12192000"/>
              <a:gd name="connsiteY182" fmla="*/ 2008263 h 2237474"/>
              <a:gd name="connsiteX183" fmla="*/ 2164831 w 12192000"/>
              <a:gd name="connsiteY183" fmla="*/ 2010143 h 2237474"/>
              <a:gd name="connsiteX184" fmla="*/ 2152836 w 12192000"/>
              <a:gd name="connsiteY184" fmla="*/ 2010048 h 2237474"/>
              <a:gd name="connsiteX185" fmla="*/ 2117102 w 12192000"/>
              <a:gd name="connsiteY185" fmla="*/ 2023004 h 2237474"/>
              <a:gd name="connsiteX186" fmla="*/ 2111935 w 12192000"/>
              <a:gd name="connsiteY186" fmla="*/ 2023163 h 2237474"/>
              <a:gd name="connsiteX187" fmla="*/ 2089991 w 12192000"/>
              <a:gd name="connsiteY187" fmla="*/ 2034193 h 2237474"/>
              <a:gd name="connsiteX188" fmla="*/ 2058061 w 12192000"/>
              <a:gd name="connsiteY188" fmla="*/ 2047942 h 2237474"/>
              <a:gd name="connsiteX189" fmla="*/ 2055737 w 12192000"/>
              <a:gd name="connsiteY189" fmla="*/ 2047704 h 2237474"/>
              <a:gd name="connsiteX190" fmla="*/ 2042244 w 12192000"/>
              <a:gd name="connsiteY190" fmla="*/ 2055560 h 2237474"/>
              <a:gd name="connsiteX191" fmla="*/ 1976224 w 12192000"/>
              <a:gd name="connsiteY191" fmla="*/ 2074257 h 2237474"/>
              <a:gd name="connsiteX192" fmla="*/ 1877728 w 12192000"/>
              <a:gd name="connsiteY192" fmla="*/ 2101004 h 2237474"/>
              <a:gd name="connsiteX193" fmla="*/ 1759056 w 12192000"/>
              <a:gd name="connsiteY193" fmla="*/ 2125608 h 2237474"/>
              <a:gd name="connsiteX194" fmla="*/ 1637948 w 12192000"/>
              <a:gd name="connsiteY194" fmla="*/ 2172597 h 2237474"/>
              <a:gd name="connsiteX195" fmla="*/ 1434549 w 12192000"/>
              <a:gd name="connsiteY195" fmla="*/ 2234522 h 2237474"/>
              <a:gd name="connsiteX196" fmla="*/ 1398481 w 12192000"/>
              <a:gd name="connsiteY196" fmla="*/ 2237074 h 2237474"/>
              <a:gd name="connsiteX197" fmla="*/ 1398407 w 12192000"/>
              <a:gd name="connsiteY197" fmla="*/ 2237095 h 2237474"/>
              <a:gd name="connsiteX198" fmla="*/ 1370962 w 12192000"/>
              <a:gd name="connsiteY198" fmla="*/ 2237474 h 2237474"/>
              <a:gd name="connsiteX199" fmla="*/ 1356367 w 12192000"/>
              <a:gd name="connsiteY199" fmla="*/ 2235089 h 2237474"/>
              <a:gd name="connsiteX200" fmla="*/ 1324828 w 12192000"/>
              <a:gd name="connsiteY200" fmla="*/ 2231968 h 2237474"/>
              <a:gd name="connsiteX201" fmla="*/ 1297744 w 12192000"/>
              <a:gd name="connsiteY201" fmla="*/ 2235849 h 2237474"/>
              <a:gd name="connsiteX202" fmla="*/ 1286236 w 12192000"/>
              <a:gd name="connsiteY202" fmla="*/ 2233135 h 2237474"/>
              <a:gd name="connsiteX203" fmla="*/ 1283504 w 12192000"/>
              <a:gd name="connsiteY203" fmla="*/ 2233797 h 2237474"/>
              <a:gd name="connsiteX204" fmla="*/ 1279765 w 12192000"/>
              <a:gd name="connsiteY204" fmla="*/ 2229639 h 2237474"/>
              <a:gd name="connsiteX205" fmla="*/ 1195347 w 12192000"/>
              <a:gd name="connsiteY205" fmla="*/ 2212354 h 2237474"/>
              <a:gd name="connsiteX206" fmla="*/ 970251 w 12192000"/>
              <a:gd name="connsiteY206" fmla="*/ 2221029 h 2237474"/>
              <a:gd name="connsiteX207" fmla="*/ 812914 w 12192000"/>
              <a:gd name="connsiteY207" fmla="*/ 2202752 h 2237474"/>
              <a:gd name="connsiteX208" fmla="*/ 800195 w 12192000"/>
              <a:gd name="connsiteY208" fmla="*/ 2209407 h 2237474"/>
              <a:gd name="connsiteX209" fmla="*/ 784978 w 12192000"/>
              <a:gd name="connsiteY209" fmla="*/ 2212360 h 2237474"/>
              <a:gd name="connsiteX210" fmla="*/ 681987 w 12192000"/>
              <a:gd name="connsiteY210" fmla="*/ 2216757 h 2237474"/>
              <a:gd name="connsiteX211" fmla="*/ 669923 w 12192000"/>
              <a:gd name="connsiteY211" fmla="*/ 2211682 h 2237474"/>
              <a:gd name="connsiteX212" fmla="*/ 648680 w 12192000"/>
              <a:gd name="connsiteY212" fmla="*/ 2206229 h 2237474"/>
              <a:gd name="connsiteX213" fmla="*/ 597225 w 12192000"/>
              <a:gd name="connsiteY213" fmla="*/ 2180999 h 2237474"/>
              <a:gd name="connsiteX214" fmla="*/ 558449 w 12192000"/>
              <a:gd name="connsiteY214" fmla="*/ 2182346 h 2237474"/>
              <a:gd name="connsiteX215" fmla="*/ 550517 w 12192000"/>
              <a:gd name="connsiteY215" fmla="*/ 2182060 h 2237474"/>
              <a:gd name="connsiteX216" fmla="*/ 550309 w 12192000"/>
              <a:gd name="connsiteY216" fmla="*/ 2181825 h 2237474"/>
              <a:gd name="connsiteX217" fmla="*/ 541836 w 12192000"/>
              <a:gd name="connsiteY217" fmla="*/ 2181063 h 2237474"/>
              <a:gd name="connsiteX218" fmla="*/ 536057 w 12192000"/>
              <a:gd name="connsiteY218" fmla="*/ 2181537 h 2237474"/>
              <a:gd name="connsiteX219" fmla="*/ 520671 w 12192000"/>
              <a:gd name="connsiteY219" fmla="*/ 2180980 h 2237474"/>
              <a:gd name="connsiteX220" fmla="*/ 515024 w 12192000"/>
              <a:gd name="connsiteY220" fmla="*/ 2179258 h 2237474"/>
              <a:gd name="connsiteX221" fmla="*/ 512278 w 12192000"/>
              <a:gd name="connsiteY221" fmla="*/ 2176369 h 2237474"/>
              <a:gd name="connsiteX222" fmla="*/ 480419 w 12192000"/>
              <a:gd name="connsiteY222" fmla="*/ 2167807 h 2237474"/>
              <a:gd name="connsiteX223" fmla="*/ 413835 w 12192000"/>
              <a:gd name="connsiteY223" fmla="*/ 2156783 h 2237474"/>
              <a:gd name="connsiteX224" fmla="*/ 376513 w 12192000"/>
              <a:gd name="connsiteY224" fmla="*/ 2154014 h 2237474"/>
              <a:gd name="connsiteX225" fmla="*/ 273386 w 12192000"/>
              <a:gd name="connsiteY225" fmla="*/ 2142551 h 2237474"/>
              <a:gd name="connsiteX226" fmla="*/ 169207 w 12192000"/>
              <a:gd name="connsiteY226" fmla="*/ 2128100 h 2237474"/>
              <a:gd name="connsiteX227" fmla="*/ 93149 w 12192000"/>
              <a:gd name="connsiteY227" fmla="*/ 2105324 h 2237474"/>
              <a:gd name="connsiteX228" fmla="*/ 88109 w 12192000"/>
              <a:gd name="connsiteY228" fmla="*/ 2106704 h 2237474"/>
              <a:gd name="connsiteX229" fmla="*/ 80022 w 12192000"/>
              <a:gd name="connsiteY229" fmla="*/ 2107254 h 2237474"/>
              <a:gd name="connsiteX230" fmla="*/ 79717 w 12192000"/>
              <a:gd name="connsiteY230" fmla="*/ 2107046 h 2237474"/>
              <a:gd name="connsiteX231" fmla="*/ 72352 w 12192000"/>
              <a:gd name="connsiteY231" fmla="*/ 2107991 h 2237474"/>
              <a:gd name="connsiteX232" fmla="*/ 37645 w 12192000"/>
              <a:gd name="connsiteY232" fmla="*/ 2115401 h 2237474"/>
              <a:gd name="connsiteX233" fmla="*/ 4572 w 12192000"/>
              <a:gd name="connsiteY233" fmla="*/ 2111091 h 2237474"/>
              <a:gd name="connsiteX234" fmla="*/ 0 w 12192000"/>
              <a:gd name="connsiteY234" fmla="*/ 2110468 h 2237474"/>
              <a:gd name="connsiteX235" fmla="*/ 0 w 12192000"/>
              <a:gd name="connsiteY23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08541 w 12192000"/>
              <a:gd name="connsiteY102" fmla="*/ 1668757 h 2237474"/>
              <a:gd name="connsiteX103" fmla="*/ 6471012 w 12192000"/>
              <a:gd name="connsiteY103" fmla="*/ 1678604 h 2237474"/>
              <a:gd name="connsiteX104" fmla="*/ 6415265 w 12192000"/>
              <a:gd name="connsiteY104" fmla="*/ 1665317 h 2237474"/>
              <a:gd name="connsiteX105" fmla="*/ 6364035 w 12192000"/>
              <a:gd name="connsiteY105" fmla="*/ 1667683 h 2237474"/>
              <a:gd name="connsiteX106" fmla="*/ 6280959 w 12192000"/>
              <a:gd name="connsiteY106" fmla="*/ 1689329 h 2237474"/>
              <a:gd name="connsiteX107" fmla="*/ 6243319 w 12192000"/>
              <a:gd name="connsiteY107" fmla="*/ 1695560 h 2237474"/>
              <a:gd name="connsiteX108" fmla="*/ 6098321 w 12192000"/>
              <a:gd name="connsiteY108" fmla="*/ 1721646 h 2237474"/>
              <a:gd name="connsiteX109" fmla="*/ 5880652 w 12192000"/>
              <a:gd name="connsiteY109" fmla="*/ 1779643 h 2237474"/>
              <a:gd name="connsiteX110" fmla="*/ 5785959 w 12192000"/>
              <a:gd name="connsiteY110" fmla="*/ 1775307 h 2237474"/>
              <a:gd name="connsiteX111" fmla="*/ 5643534 w 12192000"/>
              <a:gd name="connsiteY111" fmla="*/ 1802919 h 2237474"/>
              <a:gd name="connsiteX112" fmla="*/ 5518799 w 12192000"/>
              <a:gd name="connsiteY112" fmla="*/ 1818312 h 2237474"/>
              <a:gd name="connsiteX113" fmla="*/ 5505014 w 12192000"/>
              <a:gd name="connsiteY113" fmla="*/ 1819259 h 2237474"/>
              <a:gd name="connsiteX114" fmla="*/ 5453307 w 12192000"/>
              <a:gd name="connsiteY114" fmla="*/ 1815450 h 2237474"/>
              <a:gd name="connsiteX115" fmla="*/ 5364192 w 12192000"/>
              <a:gd name="connsiteY115" fmla="*/ 1826074 h 2237474"/>
              <a:gd name="connsiteX116" fmla="*/ 5350380 w 12192000"/>
              <a:gd name="connsiteY116" fmla="*/ 1830891 h 2237474"/>
              <a:gd name="connsiteX117" fmla="*/ 5259633 w 12192000"/>
              <a:gd name="connsiteY117" fmla="*/ 1837160 h 2237474"/>
              <a:gd name="connsiteX118" fmla="*/ 5197513 w 12192000"/>
              <a:gd name="connsiteY118" fmla="*/ 1844718 h 2237474"/>
              <a:gd name="connsiteX119" fmla="*/ 5184170 w 12192000"/>
              <a:gd name="connsiteY119" fmla="*/ 1849402 h 2237474"/>
              <a:gd name="connsiteX120" fmla="*/ 5168852 w 12192000"/>
              <a:gd name="connsiteY120" fmla="*/ 1844846 h 2237474"/>
              <a:gd name="connsiteX121" fmla="*/ 5164370 w 12192000"/>
              <a:gd name="connsiteY121" fmla="*/ 1840597 h 2237474"/>
              <a:gd name="connsiteX122" fmla="*/ 5114927 w 12192000"/>
              <a:gd name="connsiteY122" fmla="*/ 1847827 h 2237474"/>
              <a:gd name="connsiteX123" fmla="*/ 5108970 w 12192000"/>
              <a:gd name="connsiteY123" fmla="*/ 1847935 h 2237474"/>
              <a:gd name="connsiteX124" fmla="*/ 5067961 w 12192000"/>
              <a:gd name="connsiteY124" fmla="*/ 1845917 h 2237474"/>
              <a:gd name="connsiteX125" fmla="*/ 5007075 w 12192000"/>
              <a:gd name="connsiteY125" fmla="*/ 1838626 h 2237474"/>
              <a:gd name="connsiteX126" fmla="*/ 4944087 w 12192000"/>
              <a:gd name="connsiteY126" fmla="*/ 1823332 h 2237474"/>
              <a:gd name="connsiteX127" fmla="*/ 4907662 w 12192000"/>
              <a:gd name="connsiteY127" fmla="*/ 1816900 h 2237474"/>
              <a:gd name="connsiteX128" fmla="*/ 4882386 w 12192000"/>
              <a:gd name="connsiteY128" fmla="*/ 1809844 h 2237474"/>
              <a:gd name="connsiteX129" fmla="*/ 4811440 w 12192000"/>
              <a:gd name="connsiteY129" fmla="*/ 1804655 h 2237474"/>
              <a:gd name="connsiteX130" fmla="*/ 4691075 w 12192000"/>
              <a:gd name="connsiteY130" fmla="*/ 1801389 h 2237474"/>
              <a:gd name="connsiteX131" fmla="*/ 4611738 w 12192000"/>
              <a:gd name="connsiteY131" fmla="*/ 1776964 h 2237474"/>
              <a:gd name="connsiteX132" fmla="*/ 4560070 w 12192000"/>
              <a:gd name="connsiteY132" fmla="*/ 1785640 h 2237474"/>
              <a:gd name="connsiteX133" fmla="*/ 4536503 w 12192000"/>
              <a:gd name="connsiteY133" fmla="*/ 1785334 h 2237474"/>
              <a:gd name="connsiteX134" fmla="*/ 4513724 w 12192000"/>
              <a:gd name="connsiteY134" fmla="*/ 1791996 h 2237474"/>
              <a:gd name="connsiteX135" fmla="*/ 4459810 w 12192000"/>
              <a:gd name="connsiteY135" fmla="*/ 1797886 h 2237474"/>
              <a:gd name="connsiteX136" fmla="*/ 4379064 w 12192000"/>
              <a:gd name="connsiteY136" fmla="*/ 1817177 h 2237474"/>
              <a:gd name="connsiteX137" fmla="*/ 4319209 w 12192000"/>
              <a:gd name="connsiteY137" fmla="*/ 1834833 h 2237474"/>
              <a:gd name="connsiteX138" fmla="*/ 4290981 w 12192000"/>
              <a:gd name="connsiteY138" fmla="*/ 1839677 h 2237474"/>
              <a:gd name="connsiteX139" fmla="*/ 4285792 w 12192000"/>
              <a:gd name="connsiteY139" fmla="*/ 1836231 h 2237474"/>
              <a:gd name="connsiteX140" fmla="*/ 4238372 w 12192000"/>
              <a:gd name="connsiteY140" fmla="*/ 1851480 h 2237474"/>
              <a:gd name="connsiteX141" fmla="*/ 4232517 w 12192000"/>
              <a:gd name="connsiteY141" fmla="*/ 1852567 h 2237474"/>
              <a:gd name="connsiteX142" fmla="*/ 4191732 w 12192000"/>
              <a:gd name="connsiteY142" fmla="*/ 1857328 h 2237474"/>
              <a:gd name="connsiteX143" fmla="*/ 4065532 w 12192000"/>
              <a:gd name="connsiteY143" fmla="*/ 1855477 h 2237474"/>
              <a:gd name="connsiteX144" fmla="*/ 4028460 w 12192000"/>
              <a:gd name="connsiteY144" fmla="*/ 1855137 h 2237474"/>
              <a:gd name="connsiteX145" fmla="*/ 4002267 w 12192000"/>
              <a:gd name="connsiteY145" fmla="*/ 1852352 h 2237474"/>
              <a:gd name="connsiteX146" fmla="*/ 3931396 w 12192000"/>
              <a:gd name="connsiteY146" fmla="*/ 1858915 h 2237474"/>
              <a:gd name="connsiteX147" fmla="*/ 3812162 w 12192000"/>
              <a:gd name="connsiteY147" fmla="*/ 1875501 h 2237474"/>
              <a:gd name="connsiteX148" fmla="*/ 3729530 w 12192000"/>
              <a:gd name="connsiteY148" fmla="*/ 1864513 h 2237474"/>
              <a:gd name="connsiteX149" fmla="*/ 3680177 w 12192000"/>
              <a:gd name="connsiteY149" fmla="*/ 1881552 h 2237474"/>
              <a:gd name="connsiteX150" fmla="*/ 3567259 w 12192000"/>
              <a:gd name="connsiteY150" fmla="*/ 1893482 h 2237474"/>
              <a:gd name="connsiteX151" fmla="*/ 3405770 w 12192000"/>
              <a:gd name="connsiteY151" fmla="*/ 1904591 h 2237474"/>
              <a:gd name="connsiteX152" fmla="*/ 3280097 w 12192000"/>
              <a:gd name="connsiteY152" fmla="*/ 1919610 h 2237474"/>
              <a:gd name="connsiteX153" fmla="*/ 3123424 w 12192000"/>
              <a:gd name="connsiteY153" fmla="*/ 1952930 h 2237474"/>
              <a:gd name="connsiteX154" fmla="*/ 3009910 w 12192000"/>
              <a:gd name="connsiteY154" fmla="*/ 1957866 h 2237474"/>
              <a:gd name="connsiteX155" fmla="*/ 2995934 w 12192000"/>
              <a:gd name="connsiteY155" fmla="*/ 1967085 h 2237474"/>
              <a:gd name="connsiteX156" fmla="*/ 2980071 w 12192000"/>
              <a:gd name="connsiteY156" fmla="*/ 1972988 h 2237474"/>
              <a:gd name="connsiteX157" fmla="*/ 2978094 w 12192000"/>
              <a:gd name="connsiteY157" fmla="*/ 1972369 h 2237474"/>
              <a:gd name="connsiteX158" fmla="*/ 2942858 w 12192000"/>
              <a:gd name="connsiteY158" fmla="*/ 1981367 h 2237474"/>
              <a:gd name="connsiteX159" fmla="*/ 2875436 w 12192000"/>
              <a:gd name="connsiteY159" fmla="*/ 1996977 h 2237474"/>
              <a:gd name="connsiteX160" fmla="*/ 2874892 w 12192000"/>
              <a:gd name="connsiteY160" fmla="*/ 1996085 h 2237474"/>
              <a:gd name="connsiteX161" fmla="*/ 2864145 w 12192000"/>
              <a:gd name="connsiteY161" fmla="*/ 1994061 h 2237474"/>
              <a:gd name="connsiteX162" fmla="*/ 2843662 w 12192000"/>
              <a:gd name="connsiteY162" fmla="*/ 1992498 h 2237474"/>
              <a:gd name="connsiteX163" fmla="*/ 2796128 w 12192000"/>
              <a:gd name="connsiteY163" fmla="*/ 1976403 h 2237474"/>
              <a:gd name="connsiteX164" fmla="*/ 2756784 w 12192000"/>
              <a:gd name="connsiteY164" fmla="*/ 1985116 h 2237474"/>
              <a:gd name="connsiteX165" fmla="*/ 2748833 w 12192000"/>
              <a:gd name="connsiteY165" fmla="*/ 1986323 h 2237474"/>
              <a:gd name="connsiteX166" fmla="*/ 2748661 w 12192000"/>
              <a:gd name="connsiteY166" fmla="*/ 1986122 h 2237474"/>
              <a:gd name="connsiteX167" fmla="*/ 2740251 w 12192000"/>
              <a:gd name="connsiteY167" fmla="*/ 1986946 h 2237474"/>
              <a:gd name="connsiteX168" fmla="*/ 2718916 w 12192000"/>
              <a:gd name="connsiteY168" fmla="*/ 1990867 h 2237474"/>
              <a:gd name="connsiteX169" fmla="*/ 2713522 w 12192000"/>
              <a:gd name="connsiteY169" fmla="*/ 1990173 h 2237474"/>
              <a:gd name="connsiteX170" fmla="*/ 2680597 w 12192000"/>
              <a:gd name="connsiteY170" fmla="*/ 1984996 h 2237474"/>
              <a:gd name="connsiteX171" fmla="*/ 2578178 w 12192000"/>
              <a:gd name="connsiteY171" fmla="*/ 1990531 h 2237474"/>
              <a:gd name="connsiteX172" fmla="*/ 2476147 w 12192000"/>
              <a:gd name="connsiteY172" fmla="*/ 1998305 h 2237474"/>
              <a:gd name="connsiteX173" fmla="*/ 2373568 w 12192000"/>
              <a:gd name="connsiteY173" fmla="*/ 2003219 h 2237474"/>
              <a:gd name="connsiteX174" fmla="*/ 2321399 w 12192000"/>
              <a:gd name="connsiteY174" fmla="*/ 1989467 h 2237474"/>
              <a:gd name="connsiteX175" fmla="*/ 2315525 w 12192000"/>
              <a:gd name="connsiteY175" fmla="*/ 1989708 h 2237474"/>
              <a:gd name="connsiteX176" fmla="*/ 2300792 w 12192000"/>
              <a:gd name="connsiteY176" fmla="*/ 1994290 h 2237474"/>
              <a:gd name="connsiteX177" fmla="*/ 2295469 w 12192000"/>
              <a:gd name="connsiteY177" fmla="*/ 1996659 h 2237474"/>
              <a:gd name="connsiteX178" fmla="*/ 2287219 w 12192000"/>
              <a:gd name="connsiteY178" fmla="*/ 1998750 h 2237474"/>
              <a:gd name="connsiteX179" fmla="*/ 2286948 w 12192000"/>
              <a:gd name="connsiteY179" fmla="*/ 1998596 h 2237474"/>
              <a:gd name="connsiteX180" fmla="*/ 2243069 w 12192000"/>
              <a:gd name="connsiteY180" fmla="*/ 2015111 h 2237474"/>
              <a:gd name="connsiteX181" fmla="*/ 2186609 w 12192000"/>
              <a:gd name="connsiteY181" fmla="*/ 2008263 h 2237474"/>
              <a:gd name="connsiteX182" fmla="*/ 2164831 w 12192000"/>
              <a:gd name="connsiteY182" fmla="*/ 2010143 h 2237474"/>
              <a:gd name="connsiteX183" fmla="*/ 2152836 w 12192000"/>
              <a:gd name="connsiteY183" fmla="*/ 2010048 h 2237474"/>
              <a:gd name="connsiteX184" fmla="*/ 2117102 w 12192000"/>
              <a:gd name="connsiteY184" fmla="*/ 2023004 h 2237474"/>
              <a:gd name="connsiteX185" fmla="*/ 2111935 w 12192000"/>
              <a:gd name="connsiteY185" fmla="*/ 2023163 h 2237474"/>
              <a:gd name="connsiteX186" fmla="*/ 2089991 w 12192000"/>
              <a:gd name="connsiteY186" fmla="*/ 2034193 h 2237474"/>
              <a:gd name="connsiteX187" fmla="*/ 2058061 w 12192000"/>
              <a:gd name="connsiteY187" fmla="*/ 2047942 h 2237474"/>
              <a:gd name="connsiteX188" fmla="*/ 2055737 w 12192000"/>
              <a:gd name="connsiteY188" fmla="*/ 2047704 h 2237474"/>
              <a:gd name="connsiteX189" fmla="*/ 2042244 w 12192000"/>
              <a:gd name="connsiteY189" fmla="*/ 2055560 h 2237474"/>
              <a:gd name="connsiteX190" fmla="*/ 1976224 w 12192000"/>
              <a:gd name="connsiteY190" fmla="*/ 2074257 h 2237474"/>
              <a:gd name="connsiteX191" fmla="*/ 1877728 w 12192000"/>
              <a:gd name="connsiteY191" fmla="*/ 2101004 h 2237474"/>
              <a:gd name="connsiteX192" fmla="*/ 1759056 w 12192000"/>
              <a:gd name="connsiteY192" fmla="*/ 2125608 h 2237474"/>
              <a:gd name="connsiteX193" fmla="*/ 1637948 w 12192000"/>
              <a:gd name="connsiteY193" fmla="*/ 2172597 h 2237474"/>
              <a:gd name="connsiteX194" fmla="*/ 1434549 w 12192000"/>
              <a:gd name="connsiteY194" fmla="*/ 2234522 h 2237474"/>
              <a:gd name="connsiteX195" fmla="*/ 1398481 w 12192000"/>
              <a:gd name="connsiteY195" fmla="*/ 2237074 h 2237474"/>
              <a:gd name="connsiteX196" fmla="*/ 1398407 w 12192000"/>
              <a:gd name="connsiteY196" fmla="*/ 2237095 h 2237474"/>
              <a:gd name="connsiteX197" fmla="*/ 1370962 w 12192000"/>
              <a:gd name="connsiteY197" fmla="*/ 2237474 h 2237474"/>
              <a:gd name="connsiteX198" fmla="*/ 1356367 w 12192000"/>
              <a:gd name="connsiteY198" fmla="*/ 2235089 h 2237474"/>
              <a:gd name="connsiteX199" fmla="*/ 1324828 w 12192000"/>
              <a:gd name="connsiteY199" fmla="*/ 2231968 h 2237474"/>
              <a:gd name="connsiteX200" fmla="*/ 1297744 w 12192000"/>
              <a:gd name="connsiteY200" fmla="*/ 2235849 h 2237474"/>
              <a:gd name="connsiteX201" fmla="*/ 1286236 w 12192000"/>
              <a:gd name="connsiteY201" fmla="*/ 2233135 h 2237474"/>
              <a:gd name="connsiteX202" fmla="*/ 1283504 w 12192000"/>
              <a:gd name="connsiteY202" fmla="*/ 2233797 h 2237474"/>
              <a:gd name="connsiteX203" fmla="*/ 1279765 w 12192000"/>
              <a:gd name="connsiteY203" fmla="*/ 2229639 h 2237474"/>
              <a:gd name="connsiteX204" fmla="*/ 1195347 w 12192000"/>
              <a:gd name="connsiteY204" fmla="*/ 2212354 h 2237474"/>
              <a:gd name="connsiteX205" fmla="*/ 970251 w 12192000"/>
              <a:gd name="connsiteY205" fmla="*/ 2221029 h 2237474"/>
              <a:gd name="connsiteX206" fmla="*/ 812914 w 12192000"/>
              <a:gd name="connsiteY206" fmla="*/ 2202752 h 2237474"/>
              <a:gd name="connsiteX207" fmla="*/ 800195 w 12192000"/>
              <a:gd name="connsiteY207" fmla="*/ 2209407 h 2237474"/>
              <a:gd name="connsiteX208" fmla="*/ 784978 w 12192000"/>
              <a:gd name="connsiteY208" fmla="*/ 2212360 h 2237474"/>
              <a:gd name="connsiteX209" fmla="*/ 681987 w 12192000"/>
              <a:gd name="connsiteY209" fmla="*/ 2216757 h 2237474"/>
              <a:gd name="connsiteX210" fmla="*/ 669923 w 12192000"/>
              <a:gd name="connsiteY210" fmla="*/ 2211682 h 2237474"/>
              <a:gd name="connsiteX211" fmla="*/ 648680 w 12192000"/>
              <a:gd name="connsiteY211" fmla="*/ 2206229 h 2237474"/>
              <a:gd name="connsiteX212" fmla="*/ 597225 w 12192000"/>
              <a:gd name="connsiteY212" fmla="*/ 2180999 h 2237474"/>
              <a:gd name="connsiteX213" fmla="*/ 558449 w 12192000"/>
              <a:gd name="connsiteY213" fmla="*/ 2182346 h 2237474"/>
              <a:gd name="connsiteX214" fmla="*/ 550517 w 12192000"/>
              <a:gd name="connsiteY214" fmla="*/ 2182060 h 2237474"/>
              <a:gd name="connsiteX215" fmla="*/ 550309 w 12192000"/>
              <a:gd name="connsiteY215" fmla="*/ 2181825 h 2237474"/>
              <a:gd name="connsiteX216" fmla="*/ 541836 w 12192000"/>
              <a:gd name="connsiteY216" fmla="*/ 2181063 h 2237474"/>
              <a:gd name="connsiteX217" fmla="*/ 536057 w 12192000"/>
              <a:gd name="connsiteY217" fmla="*/ 2181537 h 2237474"/>
              <a:gd name="connsiteX218" fmla="*/ 520671 w 12192000"/>
              <a:gd name="connsiteY218" fmla="*/ 2180980 h 2237474"/>
              <a:gd name="connsiteX219" fmla="*/ 515024 w 12192000"/>
              <a:gd name="connsiteY219" fmla="*/ 2179258 h 2237474"/>
              <a:gd name="connsiteX220" fmla="*/ 512278 w 12192000"/>
              <a:gd name="connsiteY220" fmla="*/ 2176369 h 2237474"/>
              <a:gd name="connsiteX221" fmla="*/ 480419 w 12192000"/>
              <a:gd name="connsiteY221" fmla="*/ 2167807 h 2237474"/>
              <a:gd name="connsiteX222" fmla="*/ 413835 w 12192000"/>
              <a:gd name="connsiteY222" fmla="*/ 2156783 h 2237474"/>
              <a:gd name="connsiteX223" fmla="*/ 376513 w 12192000"/>
              <a:gd name="connsiteY223" fmla="*/ 2154014 h 2237474"/>
              <a:gd name="connsiteX224" fmla="*/ 273386 w 12192000"/>
              <a:gd name="connsiteY224" fmla="*/ 2142551 h 2237474"/>
              <a:gd name="connsiteX225" fmla="*/ 169207 w 12192000"/>
              <a:gd name="connsiteY225" fmla="*/ 2128100 h 2237474"/>
              <a:gd name="connsiteX226" fmla="*/ 93149 w 12192000"/>
              <a:gd name="connsiteY226" fmla="*/ 2105324 h 2237474"/>
              <a:gd name="connsiteX227" fmla="*/ 88109 w 12192000"/>
              <a:gd name="connsiteY227" fmla="*/ 2106704 h 2237474"/>
              <a:gd name="connsiteX228" fmla="*/ 80022 w 12192000"/>
              <a:gd name="connsiteY228" fmla="*/ 2107254 h 2237474"/>
              <a:gd name="connsiteX229" fmla="*/ 79717 w 12192000"/>
              <a:gd name="connsiteY229" fmla="*/ 2107046 h 2237474"/>
              <a:gd name="connsiteX230" fmla="*/ 72352 w 12192000"/>
              <a:gd name="connsiteY230" fmla="*/ 2107991 h 2237474"/>
              <a:gd name="connsiteX231" fmla="*/ 37645 w 12192000"/>
              <a:gd name="connsiteY231" fmla="*/ 2115401 h 2237474"/>
              <a:gd name="connsiteX232" fmla="*/ 4572 w 12192000"/>
              <a:gd name="connsiteY232" fmla="*/ 2111091 h 2237474"/>
              <a:gd name="connsiteX233" fmla="*/ 0 w 12192000"/>
              <a:gd name="connsiteY233" fmla="*/ 2110468 h 2237474"/>
              <a:gd name="connsiteX234" fmla="*/ 0 w 12192000"/>
              <a:gd name="connsiteY23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16595 w 12192000"/>
              <a:gd name="connsiteY100" fmla="*/ 1667475 h 2237474"/>
              <a:gd name="connsiteX101" fmla="*/ 6508541 w 12192000"/>
              <a:gd name="connsiteY101" fmla="*/ 1668757 h 2237474"/>
              <a:gd name="connsiteX102" fmla="*/ 6471012 w 12192000"/>
              <a:gd name="connsiteY102" fmla="*/ 1678604 h 2237474"/>
              <a:gd name="connsiteX103" fmla="*/ 6415265 w 12192000"/>
              <a:gd name="connsiteY103" fmla="*/ 1665317 h 2237474"/>
              <a:gd name="connsiteX104" fmla="*/ 6364035 w 12192000"/>
              <a:gd name="connsiteY104" fmla="*/ 1667683 h 2237474"/>
              <a:gd name="connsiteX105" fmla="*/ 6280959 w 12192000"/>
              <a:gd name="connsiteY105" fmla="*/ 1689329 h 2237474"/>
              <a:gd name="connsiteX106" fmla="*/ 6243319 w 12192000"/>
              <a:gd name="connsiteY106" fmla="*/ 1695560 h 2237474"/>
              <a:gd name="connsiteX107" fmla="*/ 6098321 w 12192000"/>
              <a:gd name="connsiteY107" fmla="*/ 1721646 h 2237474"/>
              <a:gd name="connsiteX108" fmla="*/ 5880652 w 12192000"/>
              <a:gd name="connsiteY108" fmla="*/ 1779643 h 2237474"/>
              <a:gd name="connsiteX109" fmla="*/ 5785959 w 12192000"/>
              <a:gd name="connsiteY109" fmla="*/ 1775307 h 2237474"/>
              <a:gd name="connsiteX110" fmla="*/ 5643534 w 12192000"/>
              <a:gd name="connsiteY110" fmla="*/ 1802919 h 2237474"/>
              <a:gd name="connsiteX111" fmla="*/ 5518799 w 12192000"/>
              <a:gd name="connsiteY111" fmla="*/ 1818312 h 2237474"/>
              <a:gd name="connsiteX112" fmla="*/ 5505014 w 12192000"/>
              <a:gd name="connsiteY112" fmla="*/ 1819259 h 2237474"/>
              <a:gd name="connsiteX113" fmla="*/ 5453307 w 12192000"/>
              <a:gd name="connsiteY113" fmla="*/ 1815450 h 2237474"/>
              <a:gd name="connsiteX114" fmla="*/ 5364192 w 12192000"/>
              <a:gd name="connsiteY114" fmla="*/ 1826074 h 2237474"/>
              <a:gd name="connsiteX115" fmla="*/ 5350380 w 12192000"/>
              <a:gd name="connsiteY115" fmla="*/ 1830891 h 2237474"/>
              <a:gd name="connsiteX116" fmla="*/ 5259633 w 12192000"/>
              <a:gd name="connsiteY116" fmla="*/ 1837160 h 2237474"/>
              <a:gd name="connsiteX117" fmla="*/ 5197513 w 12192000"/>
              <a:gd name="connsiteY117" fmla="*/ 1844718 h 2237474"/>
              <a:gd name="connsiteX118" fmla="*/ 5184170 w 12192000"/>
              <a:gd name="connsiteY118" fmla="*/ 1849402 h 2237474"/>
              <a:gd name="connsiteX119" fmla="*/ 5168852 w 12192000"/>
              <a:gd name="connsiteY119" fmla="*/ 1844846 h 2237474"/>
              <a:gd name="connsiteX120" fmla="*/ 5164370 w 12192000"/>
              <a:gd name="connsiteY120" fmla="*/ 1840597 h 2237474"/>
              <a:gd name="connsiteX121" fmla="*/ 5114927 w 12192000"/>
              <a:gd name="connsiteY121" fmla="*/ 1847827 h 2237474"/>
              <a:gd name="connsiteX122" fmla="*/ 5108970 w 12192000"/>
              <a:gd name="connsiteY122" fmla="*/ 1847935 h 2237474"/>
              <a:gd name="connsiteX123" fmla="*/ 5067961 w 12192000"/>
              <a:gd name="connsiteY123" fmla="*/ 1845917 h 2237474"/>
              <a:gd name="connsiteX124" fmla="*/ 5007075 w 12192000"/>
              <a:gd name="connsiteY124" fmla="*/ 1838626 h 2237474"/>
              <a:gd name="connsiteX125" fmla="*/ 4944087 w 12192000"/>
              <a:gd name="connsiteY125" fmla="*/ 1823332 h 2237474"/>
              <a:gd name="connsiteX126" fmla="*/ 4907662 w 12192000"/>
              <a:gd name="connsiteY126" fmla="*/ 1816900 h 2237474"/>
              <a:gd name="connsiteX127" fmla="*/ 4882386 w 12192000"/>
              <a:gd name="connsiteY127" fmla="*/ 1809844 h 2237474"/>
              <a:gd name="connsiteX128" fmla="*/ 4811440 w 12192000"/>
              <a:gd name="connsiteY128" fmla="*/ 1804655 h 2237474"/>
              <a:gd name="connsiteX129" fmla="*/ 4691075 w 12192000"/>
              <a:gd name="connsiteY129" fmla="*/ 1801389 h 2237474"/>
              <a:gd name="connsiteX130" fmla="*/ 4611738 w 12192000"/>
              <a:gd name="connsiteY130" fmla="*/ 1776964 h 2237474"/>
              <a:gd name="connsiteX131" fmla="*/ 4560070 w 12192000"/>
              <a:gd name="connsiteY131" fmla="*/ 1785640 h 2237474"/>
              <a:gd name="connsiteX132" fmla="*/ 4536503 w 12192000"/>
              <a:gd name="connsiteY132" fmla="*/ 1785334 h 2237474"/>
              <a:gd name="connsiteX133" fmla="*/ 4513724 w 12192000"/>
              <a:gd name="connsiteY133" fmla="*/ 1791996 h 2237474"/>
              <a:gd name="connsiteX134" fmla="*/ 4459810 w 12192000"/>
              <a:gd name="connsiteY134" fmla="*/ 1797886 h 2237474"/>
              <a:gd name="connsiteX135" fmla="*/ 4379064 w 12192000"/>
              <a:gd name="connsiteY135" fmla="*/ 1817177 h 2237474"/>
              <a:gd name="connsiteX136" fmla="*/ 4319209 w 12192000"/>
              <a:gd name="connsiteY136" fmla="*/ 1834833 h 2237474"/>
              <a:gd name="connsiteX137" fmla="*/ 4290981 w 12192000"/>
              <a:gd name="connsiteY137" fmla="*/ 1839677 h 2237474"/>
              <a:gd name="connsiteX138" fmla="*/ 4285792 w 12192000"/>
              <a:gd name="connsiteY138" fmla="*/ 1836231 h 2237474"/>
              <a:gd name="connsiteX139" fmla="*/ 4238372 w 12192000"/>
              <a:gd name="connsiteY139" fmla="*/ 1851480 h 2237474"/>
              <a:gd name="connsiteX140" fmla="*/ 4232517 w 12192000"/>
              <a:gd name="connsiteY140" fmla="*/ 1852567 h 2237474"/>
              <a:gd name="connsiteX141" fmla="*/ 4191732 w 12192000"/>
              <a:gd name="connsiteY141" fmla="*/ 1857328 h 2237474"/>
              <a:gd name="connsiteX142" fmla="*/ 4065532 w 12192000"/>
              <a:gd name="connsiteY142" fmla="*/ 1855477 h 2237474"/>
              <a:gd name="connsiteX143" fmla="*/ 4028460 w 12192000"/>
              <a:gd name="connsiteY143" fmla="*/ 1855137 h 2237474"/>
              <a:gd name="connsiteX144" fmla="*/ 4002267 w 12192000"/>
              <a:gd name="connsiteY144" fmla="*/ 1852352 h 2237474"/>
              <a:gd name="connsiteX145" fmla="*/ 3931396 w 12192000"/>
              <a:gd name="connsiteY145" fmla="*/ 1858915 h 2237474"/>
              <a:gd name="connsiteX146" fmla="*/ 3812162 w 12192000"/>
              <a:gd name="connsiteY146" fmla="*/ 1875501 h 2237474"/>
              <a:gd name="connsiteX147" fmla="*/ 3729530 w 12192000"/>
              <a:gd name="connsiteY147" fmla="*/ 1864513 h 2237474"/>
              <a:gd name="connsiteX148" fmla="*/ 3680177 w 12192000"/>
              <a:gd name="connsiteY148" fmla="*/ 1881552 h 2237474"/>
              <a:gd name="connsiteX149" fmla="*/ 3567259 w 12192000"/>
              <a:gd name="connsiteY149" fmla="*/ 1893482 h 2237474"/>
              <a:gd name="connsiteX150" fmla="*/ 3405770 w 12192000"/>
              <a:gd name="connsiteY150" fmla="*/ 1904591 h 2237474"/>
              <a:gd name="connsiteX151" fmla="*/ 3280097 w 12192000"/>
              <a:gd name="connsiteY151" fmla="*/ 1919610 h 2237474"/>
              <a:gd name="connsiteX152" fmla="*/ 3123424 w 12192000"/>
              <a:gd name="connsiteY152" fmla="*/ 1952930 h 2237474"/>
              <a:gd name="connsiteX153" fmla="*/ 3009910 w 12192000"/>
              <a:gd name="connsiteY153" fmla="*/ 1957866 h 2237474"/>
              <a:gd name="connsiteX154" fmla="*/ 2995934 w 12192000"/>
              <a:gd name="connsiteY154" fmla="*/ 1967085 h 2237474"/>
              <a:gd name="connsiteX155" fmla="*/ 2980071 w 12192000"/>
              <a:gd name="connsiteY155" fmla="*/ 1972988 h 2237474"/>
              <a:gd name="connsiteX156" fmla="*/ 2978094 w 12192000"/>
              <a:gd name="connsiteY156" fmla="*/ 1972369 h 2237474"/>
              <a:gd name="connsiteX157" fmla="*/ 2942858 w 12192000"/>
              <a:gd name="connsiteY157" fmla="*/ 1981367 h 2237474"/>
              <a:gd name="connsiteX158" fmla="*/ 2875436 w 12192000"/>
              <a:gd name="connsiteY158" fmla="*/ 1996977 h 2237474"/>
              <a:gd name="connsiteX159" fmla="*/ 2874892 w 12192000"/>
              <a:gd name="connsiteY159" fmla="*/ 1996085 h 2237474"/>
              <a:gd name="connsiteX160" fmla="*/ 2864145 w 12192000"/>
              <a:gd name="connsiteY160" fmla="*/ 1994061 h 2237474"/>
              <a:gd name="connsiteX161" fmla="*/ 2843662 w 12192000"/>
              <a:gd name="connsiteY161" fmla="*/ 1992498 h 2237474"/>
              <a:gd name="connsiteX162" fmla="*/ 2796128 w 12192000"/>
              <a:gd name="connsiteY162" fmla="*/ 1976403 h 2237474"/>
              <a:gd name="connsiteX163" fmla="*/ 2756784 w 12192000"/>
              <a:gd name="connsiteY163" fmla="*/ 1985116 h 2237474"/>
              <a:gd name="connsiteX164" fmla="*/ 2748833 w 12192000"/>
              <a:gd name="connsiteY164" fmla="*/ 1986323 h 2237474"/>
              <a:gd name="connsiteX165" fmla="*/ 2748661 w 12192000"/>
              <a:gd name="connsiteY165" fmla="*/ 1986122 h 2237474"/>
              <a:gd name="connsiteX166" fmla="*/ 2740251 w 12192000"/>
              <a:gd name="connsiteY166" fmla="*/ 1986946 h 2237474"/>
              <a:gd name="connsiteX167" fmla="*/ 2718916 w 12192000"/>
              <a:gd name="connsiteY167" fmla="*/ 1990867 h 2237474"/>
              <a:gd name="connsiteX168" fmla="*/ 2713522 w 12192000"/>
              <a:gd name="connsiteY168" fmla="*/ 1990173 h 2237474"/>
              <a:gd name="connsiteX169" fmla="*/ 2680597 w 12192000"/>
              <a:gd name="connsiteY169" fmla="*/ 1984996 h 2237474"/>
              <a:gd name="connsiteX170" fmla="*/ 2578178 w 12192000"/>
              <a:gd name="connsiteY170" fmla="*/ 1990531 h 2237474"/>
              <a:gd name="connsiteX171" fmla="*/ 2476147 w 12192000"/>
              <a:gd name="connsiteY171" fmla="*/ 1998305 h 2237474"/>
              <a:gd name="connsiteX172" fmla="*/ 2373568 w 12192000"/>
              <a:gd name="connsiteY172" fmla="*/ 2003219 h 2237474"/>
              <a:gd name="connsiteX173" fmla="*/ 2321399 w 12192000"/>
              <a:gd name="connsiteY173" fmla="*/ 1989467 h 2237474"/>
              <a:gd name="connsiteX174" fmla="*/ 2315525 w 12192000"/>
              <a:gd name="connsiteY174" fmla="*/ 1989708 h 2237474"/>
              <a:gd name="connsiteX175" fmla="*/ 2300792 w 12192000"/>
              <a:gd name="connsiteY175" fmla="*/ 1994290 h 2237474"/>
              <a:gd name="connsiteX176" fmla="*/ 2295469 w 12192000"/>
              <a:gd name="connsiteY176" fmla="*/ 1996659 h 2237474"/>
              <a:gd name="connsiteX177" fmla="*/ 2287219 w 12192000"/>
              <a:gd name="connsiteY177" fmla="*/ 1998750 h 2237474"/>
              <a:gd name="connsiteX178" fmla="*/ 2286948 w 12192000"/>
              <a:gd name="connsiteY178" fmla="*/ 1998596 h 2237474"/>
              <a:gd name="connsiteX179" fmla="*/ 2243069 w 12192000"/>
              <a:gd name="connsiteY179" fmla="*/ 2015111 h 2237474"/>
              <a:gd name="connsiteX180" fmla="*/ 2186609 w 12192000"/>
              <a:gd name="connsiteY180" fmla="*/ 2008263 h 2237474"/>
              <a:gd name="connsiteX181" fmla="*/ 2164831 w 12192000"/>
              <a:gd name="connsiteY181" fmla="*/ 2010143 h 2237474"/>
              <a:gd name="connsiteX182" fmla="*/ 2152836 w 12192000"/>
              <a:gd name="connsiteY182" fmla="*/ 2010048 h 2237474"/>
              <a:gd name="connsiteX183" fmla="*/ 2117102 w 12192000"/>
              <a:gd name="connsiteY183" fmla="*/ 2023004 h 2237474"/>
              <a:gd name="connsiteX184" fmla="*/ 2111935 w 12192000"/>
              <a:gd name="connsiteY184" fmla="*/ 2023163 h 2237474"/>
              <a:gd name="connsiteX185" fmla="*/ 2089991 w 12192000"/>
              <a:gd name="connsiteY185" fmla="*/ 2034193 h 2237474"/>
              <a:gd name="connsiteX186" fmla="*/ 2058061 w 12192000"/>
              <a:gd name="connsiteY186" fmla="*/ 2047942 h 2237474"/>
              <a:gd name="connsiteX187" fmla="*/ 2055737 w 12192000"/>
              <a:gd name="connsiteY187" fmla="*/ 2047704 h 2237474"/>
              <a:gd name="connsiteX188" fmla="*/ 2042244 w 12192000"/>
              <a:gd name="connsiteY188" fmla="*/ 2055560 h 2237474"/>
              <a:gd name="connsiteX189" fmla="*/ 1976224 w 12192000"/>
              <a:gd name="connsiteY189" fmla="*/ 2074257 h 2237474"/>
              <a:gd name="connsiteX190" fmla="*/ 1877728 w 12192000"/>
              <a:gd name="connsiteY190" fmla="*/ 2101004 h 2237474"/>
              <a:gd name="connsiteX191" fmla="*/ 1759056 w 12192000"/>
              <a:gd name="connsiteY191" fmla="*/ 2125608 h 2237474"/>
              <a:gd name="connsiteX192" fmla="*/ 1637948 w 12192000"/>
              <a:gd name="connsiteY192" fmla="*/ 2172597 h 2237474"/>
              <a:gd name="connsiteX193" fmla="*/ 1434549 w 12192000"/>
              <a:gd name="connsiteY193" fmla="*/ 2234522 h 2237474"/>
              <a:gd name="connsiteX194" fmla="*/ 1398481 w 12192000"/>
              <a:gd name="connsiteY194" fmla="*/ 2237074 h 2237474"/>
              <a:gd name="connsiteX195" fmla="*/ 1398407 w 12192000"/>
              <a:gd name="connsiteY195" fmla="*/ 2237095 h 2237474"/>
              <a:gd name="connsiteX196" fmla="*/ 1370962 w 12192000"/>
              <a:gd name="connsiteY196" fmla="*/ 2237474 h 2237474"/>
              <a:gd name="connsiteX197" fmla="*/ 1356367 w 12192000"/>
              <a:gd name="connsiteY197" fmla="*/ 2235089 h 2237474"/>
              <a:gd name="connsiteX198" fmla="*/ 1324828 w 12192000"/>
              <a:gd name="connsiteY198" fmla="*/ 2231968 h 2237474"/>
              <a:gd name="connsiteX199" fmla="*/ 1297744 w 12192000"/>
              <a:gd name="connsiteY199" fmla="*/ 2235849 h 2237474"/>
              <a:gd name="connsiteX200" fmla="*/ 1286236 w 12192000"/>
              <a:gd name="connsiteY200" fmla="*/ 2233135 h 2237474"/>
              <a:gd name="connsiteX201" fmla="*/ 1283504 w 12192000"/>
              <a:gd name="connsiteY201" fmla="*/ 2233797 h 2237474"/>
              <a:gd name="connsiteX202" fmla="*/ 1279765 w 12192000"/>
              <a:gd name="connsiteY202" fmla="*/ 2229639 h 2237474"/>
              <a:gd name="connsiteX203" fmla="*/ 1195347 w 12192000"/>
              <a:gd name="connsiteY203" fmla="*/ 2212354 h 2237474"/>
              <a:gd name="connsiteX204" fmla="*/ 970251 w 12192000"/>
              <a:gd name="connsiteY204" fmla="*/ 2221029 h 2237474"/>
              <a:gd name="connsiteX205" fmla="*/ 812914 w 12192000"/>
              <a:gd name="connsiteY205" fmla="*/ 2202752 h 2237474"/>
              <a:gd name="connsiteX206" fmla="*/ 800195 w 12192000"/>
              <a:gd name="connsiteY206" fmla="*/ 2209407 h 2237474"/>
              <a:gd name="connsiteX207" fmla="*/ 784978 w 12192000"/>
              <a:gd name="connsiteY207" fmla="*/ 2212360 h 2237474"/>
              <a:gd name="connsiteX208" fmla="*/ 681987 w 12192000"/>
              <a:gd name="connsiteY208" fmla="*/ 2216757 h 2237474"/>
              <a:gd name="connsiteX209" fmla="*/ 669923 w 12192000"/>
              <a:gd name="connsiteY209" fmla="*/ 2211682 h 2237474"/>
              <a:gd name="connsiteX210" fmla="*/ 648680 w 12192000"/>
              <a:gd name="connsiteY210" fmla="*/ 2206229 h 2237474"/>
              <a:gd name="connsiteX211" fmla="*/ 597225 w 12192000"/>
              <a:gd name="connsiteY211" fmla="*/ 2180999 h 2237474"/>
              <a:gd name="connsiteX212" fmla="*/ 558449 w 12192000"/>
              <a:gd name="connsiteY212" fmla="*/ 2182346 h 2237474"/>
              <a:gd name="connsiteX213" fmla="*/ 550517 w 12192000"/>
              <a:gd name="connsiteY213" fmla="*/ 2182060 h 2237474"/>
              <a:gd name="connsiteX214" fmla="*/ 550309 w 12192000"/>
              <a:gd name="connsiteY214" fmla="*/ 2181825 h 2237474"/>
              <a:gd name="connsiteX215" fmla="*/ 541836 w 12192000"/>
              <a:gd name="connsiteY215" fmla="*/ 2181063 h 2237474"/>
              <a:gd name="connsiteX216" fmla="*/ 536057 w 12192000"/>
              <a:gd name="connsiteY216" fmla="*/ 2181537 h 2237474"/>
              <a:gd name="connsiteX217" fmla="*/ 520671 w 12192000"/>
              <a:gd name="connsiteY217" fmla="*/ 2180980 h 2237474"/>
              <a:gd name="connsiteX218" fmla="*/ 515024 w 12192000"/>
              <a:gd name="connsiteY218" fmla="*/ 2179258 h 2237474"/>
              <a:gd name="connsiteX219" fmla="*/ 512278 w 12192000"/>
              <a:gd name="connsiteY219" fmla="*/ 2176369 h 2237474"/>
              <a:gd name="connsiteX220" fmla="*/ 480419 w 12192000"/>
              <a:gd name="connsiteY220" fmla="*/ 2167807 h 2237474"/>
              <a:gd name="connsiteX221" fmla="*/ 413835 w 12192000"/>
              <a:gd name="connsiteY221" fmla="*/ 2156783 h 2237474"/>
              <a:gd name="connsiteX222" fmla="*/ 376513 w 12192000"/>
              <a:gd name="connsiteY222" fmla="*/ 2154014 h 2237474"/>
              <a:gd name="connsiteX223" fmla="*/ 273386 w 12192000"/>
              <a:gd name="connsiteY223" fmla="*/ 2142551 h 2237474"/>
              <a:gd name="connsiteX224" fmla="*/ 169207 w 12192000"/>
              <a:gd name="connsiteY224" fmla="*/ 2128100 h 2237474"/>
              <a:gd name="connsiteX225" fmla="*/ 93149 w 12192000"/>
              <a:gd name="connsiteY225" fmla="*/ 2105324 h 2237474"/>
              <a:gd name="connsiteX226" fmla="*/ 88109 w 12192000"/>
              <a:gd name="connsiteY226" fmla="*/ 2106704 h 2237474"/>
              <a:gd name="connsiteX227" fmla="*/ 80022 w 12192000"/>
              <a:gd name="connsiteY227" fmla="*/ 2107254 h 2237474"/>
              <a:gd name="connsiteX228" fmla="*/ 79717 w 12192000"/>
              <a:gd name="connsiteY228" fmla="*/ 2107046 h 2237474"/>
              <a:gd name="connsiteX229" fmla="*/ 72352 w 12192000"/>
              <a:gd name="connsiteY229" fmla="*/ 2107991 h 2237474"/>
              <a:gd name="connsiteX230" fmla="*/ 37645 w 12192000"/>
              <a:gd name="connsiteY230" fmla="*/ 2115401 h 2237474"/>
              <a:gd name="connsiteX231" fmla="*/ 4572 w 12192000"/>
              <a:gd name="connsiteY231" fmla="*/ 2111091 h 2237474"/>
              <a:gd name="connsiteX232" fmla="*/ 0 w 12192000"/>
              <a:gd name="connsiteY232" fmla="*/ 2110468 h 2237474"/>
              <a:gd name="connsiteX233" fmla="*/ 0 w 12192000"/>
              <a:gd name="connsiteY23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16595 w 12192000"/>
              <a:gd name="connsiteY99" fmla="*/ 1667475 h 2237474"/>
              <a:gd name="connsiteX100" fmla="*/ 6508541 w 12192000"/>
              <a:gd name="connsiteY100" fmla="*/ 1668757 h 2237474"/>
              <a:gd name="connsiteX101" fmla="*/ 6471012 w 12192000"/>
              <a:gd name="connsiteY101" fmla="*/ 1678604 h 2237474"/>
              <a:gd name="connsiteX102" fmla="*/ 6415265 w 12192000"/>
              <a:gd name="connsiteY102" fmla="*/ 1665317 h 2237474"/>
              <a:gd name="connsiteX103" fmla="*/ 6364035 w 12192000"/>
              <a:gd name="connsiteY103" fmla="*/ 1667683 h 2237474"/>
              <a:gd name="connsiteX104" fmla="*/ 6280959 w 12192000"/>
              <a:gd name="connsiteY104" fmla="*/ 1689329 h 2237474"/>
              <a:gd name="connsiteX105" fmla="*/ 6243319 w 12192000"/>
              <a:gd name="connsiteY105" fmla="*/ 1695560 h 2237474"/>
              <a:gd name="connsiteX106" fmla="*/ 6098321 w 12192000"/>
              <a:gd name="connsiteY106" fmla="*/ 1721646 h 2237474"/>
              <a:gd name="connsiteX107" fmla="*/ 5880652 w 12192000"/>
              <a:gd name="connsiteY107" fmla="*/ 1779643 h 2237474"/>
              <a:gd name="connsiteX108" fmla="*/ 5785959 w 12192000"/>
              <a:gd name="connsiteY108" fmla="*/ 1775307 h 2237474"/>
              <a:gd name="connsiteX109" fmla="*/ 5643534 w 12192000"/>
              <a:gd name="connsiteY109" fmla="*/ 1802919 h 2237474"/>
              <a:gd name="connsiteX110" fmla="*/ 5518799 w 12192000"/>
              <a:gd name="connsiteY110" fmla="*/ 1818312 h 2237474"/>
              <a:gd name="connsiteX111" fmla="*/ 5505014 w 12192000"/>
              <a:gd name="connsiteY111" fmla="*/ 1819259 h 2237474"/>
              <a:gd name="connsiteX112" fmla="*/ 5453307 w 12192000"/>
              <a:gd name="connsiteY112" fmla="*/ 1815450 h 2237474"/>
              <a:gd name="connsiteX113" fmla="*/ 5364192 w 12192000"/>
              <a:gd name="connsiteY113" fmla="*/ 1826074 h 2237474"/>
              <a:gd name="connsiteX114" fmla="*/ 5350380 w 12192000"/>
              <a:gd name="connsiteY114" fmla="*/ 1830891 h 2237474"/>
              <a:gd name="connsiteX115" fmla="*/ 5259633 w 12192000"/>
              <a:gd name="connsiteY115" fmla="*/ 1837160 h 2237474"/>
              <a:gd name="connsiteX116" fmla="*/ 5197513 w 12192000"/>
              <a:gd name="connsiteY116" fmla="*/ 1844718 h 2237474"/>
              <a:gd name="connsiteX117" fmla="*/ 5184170 w 12192000"/>
              <a:gd name="connsiteY117" fmla="*/ 1849402 h 2237474"/>
              <a:gd name="connsiteX118" fmla="*/ 5168852 w 12192000"/>
              <a:gd name="connsiteY118" fmla="*/ 1844846 h 2237474"/>
              <a:gd name="connsiteX119" fmla="*/ 5164370 w 12192000"/>
              <a:gd name="connsiteY119" fmla="*/ 1840597 h 2237474"/>
              <a:gd name="connsiteX120" fmla="*/ 5114927 w 12192000"/>
              <a:gd name="connsiteY120" fmla="*/ 1847827 h 2237474"/>
              <a:gd name="connsiteX121" fmla="*/ 5108970 w 12192000"/>
              <a:gd name="connsiteY121" fmla="*/ 1847935 h 2237474"/>
              <a:gd name="connsiteX122" fmla="*/ 5067961 w 12192000"/>
              <a:gd name="connsiteY122" fmla="*/ 1845917 h 2237474"/>
              <a:gd name="connsiteX123" fmla="*/ 5007075 w 12192000"/>
              <a:gd name="connsiteY123" fmla="*/ 1838626 h 2237474"/>
              <a:gd name="connsiteX124" fmla="*/ 4944087 w 12192000"/>
              <a:gd name="connsiteY124" fmla="*/ 1823332 h 2237474"/>
              <a:gd name="connsiteX125" fmla="*/ 4907662 w 12192000"/>
              <a:gd name="connsiteY125" fmla="*/ 1816900 h 2237474"/>
              <a:gd name="connsiteX126" fmla="*/ 4882386 w 12192000"/>
              <a:gd name="connsiteY126" fmla="*/ 1809844 h 2237474"/>
              <a:gd name="connsiteX127" fmla="*/ 4811440 w 12192000"/>
              <a:gd name="connsiteY127" fmla="*/ 1804655 h 2237474"/>
              <a:gd name="connsiteX128" fmla="*/ 4691075 w 12192000"/>
              <a:gd name="connsiteY128" fmla="*/ 1801389 h 2237474"/>
              <a:gd name="connsiteX129" fmla="*/ 4611738 w 12192000"/>
              <a:gd name="connsiteY129" fmla="*/ 1776964 h 2237474"/>
              <a:gd name="connsiteX130" fmla="*/ 4560070 w 12192000"/>
              <a:gd name="connsiteY130" fmla="*/ 1785640 h 2237474"/>
              <a:gd name="connsiteX131" fmla="*/ 4536503 w 12192000"/>
              <a:gd name="connsiteY131" fmla="*/ 1785334 h 2237474"/>
              <a:gd name="connsiteX132" fmla="*/ 4513724 w 12192000"/>
              <a:gd name="connsiteY132" fmla="*/ 1791996 h 2237474"/>
              <a:gd name="connsiteX133" fmla="*/ 4459810 w 12192000"/>
              <a:gd name="connsiteY133" fmla="*/ 1797886 h 2237474"/>
              <a:gd name="connsiteX134" fmla="*/ 4379064 w 12192000"/>
              <a:gd name="connsiteY134" fmla="*/ 1817177 h 2237474"/>
              <a:gd name="connsiteX135" fmla="*/ 4319209 w 12192000"/>
              <a:gd name="connsiteY135" fmla="*/ 1834833 h 2237474"/>
              <a:gd name="connsiteX136" fmla="*/ 4290981 w 12192000"/>
              <a:gd name="connsiteY136" fmla="*/ 1839677 h 2237474"/>
              <a:gd name="connsiteX137" fmla="*/ 4285792 w 12192000"/>
              <a:gd name="connsiteY137" fmla="*/ 1836231 h 2237474"/>
              <a:gd name="connsiteX138" fmla="*/ 4238372 w 12192000"/>
              <a:gd name="connsiteY138" fmla="*/ 1851480 h 2237474"/>
              <a:gd name="connsiteX139" fmla="*/ 4232517 w 12192000"/>
              <a:gd name="connsiteY139" fmla="*/ 1852567 h 2237474"/>
              <a:gd name="connsiteX140" fmla="*/ 4191732 w 12192000"/>
              <a:gd name="connsiteY140" fmla="*/ 1857328 h 2237474"/>
              <a:gd name="connsiteX141" fmla="*/ 4065532 w 12192000"/>
              <a:gd name="connsiteY141" fmla="*/ 1855477 h 2237474"/>
              <a:gd name="connsiteX142" fmla="*/ 4028460 w 12192000"/>
              <a:gd name="connsiteY142" fmla="*/ 1855137 h 2237474"/>
              <a:gd name="connsiteX143" fmla="*/ 4002267 w 12192000"/>
              <a:gd name="connsiteY143" fmla="*/ 1852352 h 2237474"/>
              <a:gd name="connsiteX144" fmla="*/ 3931396 w 12192000"/>
              <a:gd name="connsiteY144" fmla="*/ 1858915 h 2237474"/>
              <a:gd name="connsiteX145" fmla="*/ 3812162 w 12192000"/>
              <a:gd name="connsiteY145" fmla="*/ 1875501 h 2237474"/>
              <a:gd name="connsiteX146" fmla="*/ 3729530 w 12192000"/>
              <a:gd name="connsiteY146" fmla="*/ 1864513 h 2237474"/>
              <a:gd name="connsiteX147" fmla="*/ 3680177 w 12192000"/>
              <a:gd name="connsiteY147" fmla="*/ 1881552 h 2237474"/>
              <a:gd name="connsiteX148" fmla="*/ 3567259 w 12192000"/>
              <a:gd name="connsiteY148" fmla="*/ 1893482 h 2237474"/>
              <a:gd name="connsiteX149" fmla="*/ 3405770 w 12192000"/>
              <a:gd name="connsiteY149" fmla="*/ 1904591 h 2237474"/>
              <a:gd name="connsiteX150" fmla="*/ 3280097 w 12192000"/>
              <a:gd name="connsiteY150" fmla="*/ 1919610 h 2237474"/>
              <a:gd name="connsiteX151" fmla="*/ 3123424 w 12192000"/>
              <a:gd name="connsiteY151" fmla="*/ 1952930 h 2237474"/>
              <a:gd name="connsiteX152" fmla="*/ 3009910 w 12192000"/>
              <a:gd name="connsiteY152" fmla="*/ 1957866 h 2237474"/>
              <a:gd name="connsiteX153" fmla="*/ 2995934 w 12192000"/>
              <a:gd name="connsiteY153" fmla="*/ 1967085 h 2237474"/>
              <a:gd name="connsiteX154" fmla="*/ 2980071 w 12192000"/>
              <a:gd name="connsiteY154" fmla="*/ 1972988 h 2237474"/>
              <a:gd name="connsiteX155" fmla="*/ 2978094 w 12192000"/>
              <a:gd name="connsiteY155" fmla="*/ 1972369 h 2237474"/>
              <a:gd name="connsiteX156" fmla="*/ 2942858 w 12192000"/>
              <a:gd name="connsiteY156" fmla="*/ 1981367 h 2237474"/>
              <a:gd name="connsiteX157" fmla="*/ 2875436 w 12192000"/>
              <a:gd name="connsiteY157" fmla="*/ 1996977 h 2237474"/>
              <a:gd name="connsiteX158" fmla="*/ 2874892 w 12192000"/>
              <a:gd name="connsiteY158" fmla="*/ 1996085 h 2237474"/>
              <a:gd name="connsiteX159" fmla="*/ 2864145 w 12192000"/>
              <a:gd name="connsiteY159" fmla="*/ 1994061 h 2237474"/>
              <a:gd name="connsiteX160" fmla="*/ 2843662 w 12192000"/>
              <a:gd name="connsiteY160" fmla="*/ 1992498 h 2237474"/>
              <a:gd name="connsiteX161" fmla="*/ 2796128 w 12192000"/>
              <a:gd name="connsiteY161" fmla="*/ 1976403 h 2237474"/>
              <a:gd name="connsiteX162" fmla="*/ 2756784 w 12192000"/>
              <a:gd name="connsiteY162" fmla="*/ 1985116 h 2237474"/>
              <a:gd name="connsiteX163" fmla="*/ 2748833 w 12192000"/>
              <a:gd name="connsiteY163" fmla="*/ 1986323 h 2237474"/>
              <a:gd name="connsiteX164" fmla="*/ 2748661 w 12192000"/>
              <a:gd name="connsiteY164" fmla="*/ 1986122 h 2237474"/>
              <a:gd name="connsiteX165" fmla="*/ 2740251 w 12192000"/>
              <a:gd name="connsiteY165" fmla="*/ 1986946 h 2237474"/>
              <a:gd name="connsiteX166" fmla="*/ 2718916 w 12192000"/>
              <a:gd name="connsiteY166" fmla="*/ 1990867 h 2237474"/>
              <a:gd name="connsiteX167" fmla="*/ 2713522 w 12192000"/>
              <a:gd name="connsiteY167" fmla="*/ 1990173 h 2237474"/>
              <a:gd name="connsiteX168" fmla="*/ 2680597 w 12192000"/>
              <a:gd name="connsiteY168" fmla="*/ 1984996 h 2237474"/>
              <a:gd name="connsiteX169" fmla="*/ 2578178 w 12192000"/>
              <a:gd name="connsiteY169" fmla="*/ 1990531 h 2237474"/>
              <a:gd name="connsiteX170" fmla="*/ 2476147 w 12192000"/>
              <a:gd name="connsiteY170" fmla="*/ 1998305 h 2237474"/>
              <a:gd name="connsiteX171" fmla="*/ 2373568 w 12192000"/>
              <a:gd name="connsiteY171" fmla="*/ 2003219 h 2237474"/>
              <a:gd name="connsiteX172" fmla="*/ 2321399 w 12192000"/>
              <a:gd name="connsiteY172" fmla="*/ 1989467 h 2237474"/>
              <a:gd name="connsiteX173" fmla="*/ 2315525 w 12192000"/>
              <a:gd name="connsiteY173" fmla="*/ 1989708 h 2237474"/>
              <a:gd name="connsiteX174" fmla="*/ 2300792 w 12192000"/>
              <a:gd name="connsiteY174" fmla="*/ 1994290 h 2237474"/>
              <a:gd name="connsiteX175" fmla="*/ 2295469 w 12192000"/>
              <a:gd name="connsiteY175" fmla="*/ 1996659 h 2237474"/>
              <a:gd name="connsiteX176" fmla="*/ 2287219 w 12192000"/>
              <a:gd name="connsiteY176" fmla="*/ 1998750 h 2237474"/>
              <a:gd name="connsiteX177" fmla="*/ 2286948 w 12192000"/>
              <a:gd name="connsiteY177" fmla="*/ 1998596 h 2237474"/>
              <a:gd name="connsiteX178" fmla="*/ 2243069 w 12192000"/>
              <a:gd name="connsiteY178" fmla="*/ 2015111 h 2237474"/>
              <a:gd name="connsiteX179" fmla="*/ 2186609 w 12192000"/>
              <a:gd name="connsiteY179" fmla="*/ 2008263 h 2237474"/>
              <a:gd name="connsiteX180" fmla="*/ 2164831 w 12192000"/>
              <a:gd name="connsiteY180" fmla="*/ 2010143 h 2237474"/>
              <a:gd name="connsiteX181" fmla="*/ 2152836 w 12192000"/>
              <a:gd name="connsiteY181" fmla="*/ 2010048 h 2237474"/>
              <a:gd name="connsiteX182" fmla="*/ 2117102 w 12192000"/>
              <a:gd name="connsiteY182" fmla="*/ 2023004 h 2237474"/>
              <a:gd name="connsiteX183" fmla="*/ 2111935 w 12192000"/>
              <a:gd name="connsiteY183" fmla="*/ 2023163 h 2237474"/>
              <a:gd name="connsiteX184" fmla="*/ 2089991 w 12192000"/>
              <a:gd name="connsiteY184" fmla="*/ 2034193 h 2237474"/>
              <a:gd name="connsiteX185" fmla="*/ 2058061 w 12192000"/>
              <a:gd name="connsiteY185" fmla="*/ 2047942 h 2237474"/>
              <a:gd name="connsiteX186" fmla="*/ 2055737 w 12192000"/>
              <a:gd name="connsiteY186" fmla="*/ 2047704 h 2237474"/>
              <a:gd name="connsiteX187" fmla="*/ 2042244 w 12192000"/>
              <a:gd name="connsiteY187" fmla="*/ 2055560 h 2237474"/>
              <a:gd name="connsiteX188" fmla="*/ 1976224 w 12192000"/>
              <a:gd name="connsiteY188" fmla="*/ 2074257 h 2237474"/>
              <a:gd name="connsiteX189" fmla="*/ 1877728 w 12192000"/>
              <a:gd name="connsiteY189" fmla="*/ 2101004 h 2237474"/>
              <a:gd name="connsiteX190" fmla="*/ 1759056 w 12192000"/>
              <a:gd name="connsiteY190" fmla="*/ 2125608 h 2237474"/>
              <a:gd name="connsiteX191" fmla="*/ 1637948 w 12192000"/>
              <a:gd name="connsiteY191" fmla="*/ 2172597 h 2237474"/>
              <a:gd name="connsiteX192" fmla="*/ 1434549 w 12192000"/>
              <a:gd name="connsiteY192" fmla="*/ 2234522 h 2237474"/>
              <a:gd name="connsiteX193" fmla="*/ 1398481 w 12192000"/>
              <a:gd name="connsiteY193" fmla="*/ 2237074 h 2237474"/>
              <a:gd name="connsiteX194" fmla="*/ 1398407 w 12192000"/>
              <a:gd name="connsiteY194" fmla="*/ 2237095 h 2237474"/>
              <a:gd name="connsiteX195" fmla="*/ 1370962 w 12192000"/>
              <a:gd name="connsiteY195" fmla="*/ 2237474 h 2237474"/>
              <a:gd name="connsiteX196" fmla="*/ 1356367 w 12192000"/>
              <a:gd name="connsiteY196" fmla="*/ 2235089 h 2237474"/>
              <a:gd name="connsiteX197" fmla="*/ 1324828 w 12192000"/>
              <a:gd name="connsiteY197" fmla="*/ 2231968 h 2237474"/>
              <a:gd name="connsiteX198" fmla="*/ 1297744 w 12192000"/>
              <a:gd name="connsiteY198" fmla="*/ 2235849 h 2237474"/>
              <a:gd name="connsiteX199" fmla="*/ 1286236 w 12192000"/>
              <a:gd name="connsiteY199" fmla="*/ 2233135 h 2237474"/>
              <a:gd name="connsiteX200" fmla="*/ 1283504 w 12192000"/>
              <a:gd name="connsiteY200" fmla="*/ 2233797 h 2237474"/>
              <a:gd name="connsiteX201" fmla="*/ 1279765 w 12192000"/>
              <a:gd name="connsiteY201" fmla="*/ 2229639 h 2237474"/>
              <a:gd name="connsiteX202" fmla="*/ 1195347 w 12192000"/>
              <a:gd name="connsiteY202" fmla="*/ 2212354 h 2237474"/>
              <a:gd name="connsiteX203" fmla="*/ 970251 w 12192000"/>
              <a:gd name="connsiteY203" fmla="*/ 2221029 h 2237474"/>
              <a:gd name="connsiteX204" fmla="*/ 812914 w 12192000"/>
              <a:gd name="connsiteY204" fmla="*/ 2202752 h 2237474"/>
              <a:gd name="connsiteX205" fmla="*/ 800195 w 12192000"/>
              <a:gd name="connsiteY205" fmla="*/ 2209407 h 2237474"/>
              <a:gd name="connsiteX206" fmla="*/ 784978 w 12192000"/>
              <a:gd name="connsiteY206" fmla="*/ 2212360 h 2237474"/>
              <a:gd name="connsiteX207" fmla="*/ 681987 w 12192000"/>
              <a:gd name="connsiteY207" fmla="*/ 2216757 h 2237474"/>
              <a:gd name="connsiteX208" fmla="*/ 669923 w 12192000"/>
              <a:gd name="connsiteY208" fmla="*/ 2211682 h 2237474"/>
              <a:gd name="connsiteX209" fmla="*/ 648680 w 12192000"/>
              <a:gd name="connsiteY209" fmla="*/ 2206229 h 2237474"/>
              <a:gd name="connsiteX210" fmla="*/ 597225 w 12192000"/>
              <a:gd name="connsiteY210" fmla="*/ 2180999 h 2237474"/>
              <a:gd name="connsiteX211" fmla="*/ 558449 w 12192000"/>
              <a:gd name="connsiteY211" fmla="*/ 2182346 h 2237474"/>
              <a:gd name="connsiteX212" fmla="*/ 550517 w 12192000"/>
              <a:gd name="connsiteY212" fmla="*/ 2182060 h 2237474"/>
              <a:gd name="connsiteX213" fmla="*/ 550309 w 12192000"/>
              <a:gd name="connsiteY213" fmla="*/ 2181825 h 2237474"/>
              <a:gd name="connsiteX214" fmla="*/ 541836 w 12192000"/>
              <a:gd name="connsiteY214" fmla="*/ 2181063 h 2237474"/>
              <a:gd name="connsiteX215" fmla="*/ 536057 w 12192000"/>
              <a:gd name="connsiteY215" fmla="*/ 2181537 h 2237474"/>
              <a:gd name="connsiteX216" fmla="*/ 520671 w 12192000"/>
              <a:gd name="connsiteY216" fmla="*/ 2180980 h 2237474"/>
              <a:gd name="connsiteX217" fmla="*/ 515024 w 12192000"/>
              <a:gd name="connsiteY217" fmla="*/ 2179258 h 2237474"/>
              <a:gd name="connsiteX218" fmla="*/ 512278 w 12192000"/>
              <a:gd name="connsiteY218" fmla="*/ 2176369 h 2237474"/>
              <a:gd name="connsiteX219" fmla="*/ 480419 w 12192000"/>
              <a:gd name="connsiteY219" fmla="*/ 2167807 h 2237474"/>
              <a:gd name="connsiteX220" fmla="*/ 413835 w 12192000"/>
              <a:gd name="connsiteY220" fmla="*/ 2156783 h 2237474"/>
              <a:gd name="connsiteX221" fmla="*/ 376513 w 12192000"/>
              <a:gd name="connsiteY221" fmla="*/ 2154014 h 2237474"/>
              <a:gd name="connsiteX222" fmla="*/ 273386 w 12192000"/>
              <a:gd name="connsiteY222" fmla="*/ 2142551 h 2237474"/>
              <a:gd name="connsiteX223" fmla="*/ 169207 w 12192000"/>
              <a:gd name="connsiteY223" fmla="*/ 2128100 h 2237474"/>
              <a:gd name="connsiteX224" fmla="*/ 93149 w 12192000"/>
              <a:gd name="connsiteY224" fmla="*/ 2105324 h 2237474"/>
              <a:gd name="connsiteX225" fmla="*/ 88109 w 12192000"/>
              <a:gd name="connsiteY225" fmla="*/ 2106704 h 2237474"/>
              <a:gd name="connsiteX226" fmla="*/ 80022 w 12192000"/>
              <a:gd name="connsiteY226" fmla="*/ 2107254 h 2237474"/>
              <a:gd name="connsiteX227" fmla="*/ 79717 w 12192000"/>
              <a:gd name="connsiteY227" fmla="*/ 2107046 h 2237474"/>
              <a:gd name="connsiteX228" fmla="*/ 72352 w 12192000"/>
              <a:gd name="connsiteY228" fmla="*/ 2107991 h 2237474"/>
              <a:gd name="connsiteX229" fmla="*/ 37645 w 12192000"/>
              <a:gd name="connsiteY229" fmla="*/ 2115401 h 2237474"/>
              <a:gd name="connsiteX230" fmla="*/ 4572 w 12192000"/>
              <a:gd name="connsiteY230" fmla="*/ 2111091 h 2237474"/>
              <a:gd name="connsiteX231" fmla="*/ 0 w 12192000"/>
              <a:gd name="connsiteY231" fmla="*/ 2110468 h 2237474"/>
              <a:gd name="connsiteX232" fmla="*/ 0 w 12192000"/>
              <a:gd name="connsiteY23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16595 w 12192000"/>
              <a:gd name="connsiteY98" fmla="*/ 1667475 h 2237474"/>
              <a:gd name="connsiteX99" fmla="*/ 6508541 w 12192000"/>
              <a:gd name="connsiteY99" fmla="*/ 1668757 h 2237474"/>
              <a:gd name="connsiteX100" fmla="*/ 6471012 w 12192000"/>
              <a:gd name="connsiteY100" fmla="*/ 1678604 h 2237474"/>
              <a:gd name="connsiteX101" fmla="*/ 6415265 w 12192000"/>
              <a:gd name="connsiteY101" fmla="*/ 1665317 h 2237474"/>
              <a:gd name="connsiteX102" fmla="*/ 6364035 w 12192000"/>
              <a:gd name="connsiteY102" fmla="*/ 1667683 h 2237474"/>
              <a:gd name="connsiteX103" fmla="*/ 6280959 w 12192000"/>
              <a:gd name="connsiteY103" fmla="*/ 1689329 h 2237474"/>
              <a:gd name="connsiteX104" fmla="*/ 6243319 w 12192000"/>
              <a:gd name="connsiteY104" fmla="*/ 1695560 h 2237474"/>
              <a:gd name="connsiteX105" fmla="*/ 6098321 w 12192000"/>
              <a:gd name="connsiteY105" fmla="*/ 1721646 h 2237474"/>
              <a:gd name="connsiteX106" fmla="*/ 5880652 w 12192000"/>
              <a:gd name="connsiteY106" fmla="*/ 1779643 h 2237474"/>
              <a:gd name="connsiteX107" fmla="*/ 5785959 w 12192000"/>
              <a:gd name="connsiteY107" fmla="*/ 1775307 h 2237474"/>
              <a:gd name="connsiteX108" fmla="*/ 5643534 w 12192000"/>
              <a:gd name="connsiteY108" fmla="*/ 1802919 h 2237474"/>
              <a:gd name="connsiteX109" fmla="*/ 5518799 w 12192000"/>
              <a:gd name="connsiteY109" fmla="*/ 1818312 h 2237474"/>
              <a:gd name="connsiteX110" fmla="*/ 5505014 w 12192000"/>
              <a:gd name="connsiteY110" fmla="*/ 1819259 h 2237474"/>
              <a:gd name="connsiteX111" fmla="*/ 5453307 w 12192000"/>
              <a:gd name="connsiteY111" fmla="*/ 1815450 h 2237474"/>
              <a:gd name="connsiteX112" fmla="*/ 5364192 w 12192000"/>
              <a:gd name="connsiteY112" fmla="*/ 1826074 h 2237474"/>
              <a:gd name="connsiteX113" fmla="*/ 5350380 w 12192000"/>
              <a:gd name="connsiteY113" fmla="*/ 1830891 h 2237474"/>
              <a:gd name="connsiteX114" fmla="*/ 5259633 w 12192000"/>
              <a:gd name="connsiteY114" fmla="*/ 1837160 h 2237474"/>
              <a:gd name="connsiteX115" fmla="*/ 5197513 w 12192000"/>
              <a:gd name="connsiteY115" fmla="*/ 1844718 h 2237474"/>
              <a:gd name="connsiteX116" fmla="*/ 5184170 w 12192000"/>
              <a:gd name="connsiteY116" fmla="*/ 1849402 h 2237474"/>
              <a:gd name="connsiteX117" fmla="*/ 5168852 w 12192000"/>
              <a:gd name="connsiteY117" fmla="*/ 1844846 h 2237474"/>
              <a:gd name="connsiteX118" fmla="*/ 5164370 w 12192000"/>
              <a:gd name="connsiteY118" fmla="*/ 1840597 h 2237474"/>
              <a:gd name="connsiteX119" fmla="*/ 5114927 w 12192000"/>
              <a:gd name="connsiteY119" fmla="*/ 1847827 h 2237474"/>
              <a:gd name="connsiteX120" fmla="*/ 5108970 w 12192000"/>
              <a:gd name="connsiteY120" fmla="*/ 1847935 h 2237474"/>
              <a:gd name="connsiteX121" fmla="*/ 5067961 w 12192000"/>
              <a:gd name="connsiteY121" fmla="*/ 1845917 h 2237474"/>
              <a:gd name="connsiteX122" fmla="*/ 5007075 w 12192000"/>
              <a:gd name="connsiteY122" fmla="*/ 1838626 h 2237474"/>
              <a:gd name="connsiteX123" fmla="*/ 4944087 w 12192000"/>
              <a:gd name="connsiteY123" fmla="*/ 1823332 h 2237474"/>
              <a:gd name="connsiteX124" fmla="*/ 4907662 w 12192000"/>
              <a:gd name="connsiteY124" fmla="*/ 1816900 h 2237474"/>
              <a:gd name="connsiteX125" fmla="*/ 4882386 w 12192000"/>
              <a:gd name="connsiteY125" fmla="*/ 1809844 h 2237474"/>
              <a:gd name="connsiteX126" fmla="*/ 4811440 w 12192000"/>
              <a:gd name="connsiteY126" fmla="*/ 1804655 h 2237474"/>
              <a:gd name="connsiteX127" fmla="*/ 4691075 w 12192000"/>
              <a:gd name="connsiteY127" fmla="*/ 1801389 h 2237474"/>
              <a:gd name="connsiteX128" fmla="*/ 4611738 w 12192000"/>
              <a:gd name="connsiteY128" fmla="*/ 1776964 h 2237474"/>
              <a:gd name="connsiteX129" fmla="*/ 4560070 w 12192000"/>
              <a:gd name="connsiteY129" fmla="*/ 1785640 h 2237474"/>
              <a:gd name="connsiteX130" fmla="*/ 4536503 w 12192000"/>
              <a:gd name="connsiteY130" fmla="*/ 1785334 h 2237474"/>
              <a:gd name="connsiteX131" fmla="*/ 4513724 w 12192000"/>
              <a:gd name="connsiteY131" fmla="*/ 1791996 h 2237474"/>
              <a:gd name="connsiteX132" fmla="*/ 4459810 w 12192000"/>
              <a:gd name="connsiteY132" fmla="*/ 1797886 h 2237474"/>
              <a:gd name="connsiteX133" fmla="*/ 4379064 w 12192000"/>
              <a:gd name="connsiteY133" fmla="*/ 1817177 h 2237474"/>
              <a:gd name="connsiteX134" fmla="*/ 4319209 w 12192000"/>
              <a:gd name="connsiteY134" fmla="*/ 1834833 h 2237474"/>
              <a:gd name="connsiteX135" fmla="*/ 4290981 w 12192000"/>
              <a:gd name="connsiteY135" fmla="*/ 1839677 h 2237474"/>
              <a:gd name="connsiteX136" fmla="*/ 4285792 w 12192000"/>
              <a:gd name="connsiteY136" fmla="*/ 1836231 h 2237474"/>
              <a:gd name="connsiteX137" fmla="*/ 4238372 w 12192000"/>
              <a:gd name="connsiteY137" fmla="*/ 1851480 h 2237474"/>
              <a:gd name="connsiteX138" fmla="*/ 4232517 w 12192000"/>
              <a:gd name="connsiteY138" fmla="*/ 1852567 h 2237474"/>
              <a:gd name="connsiteX139" fmla="*/ 4191732 w 12192000"/>
              <a:gd name="connsiteY139" fmla="*/ 1857328 h 2237474"/>
              <a:gd name="connsiteX140" fmla="*/ 4065532 w 12192000"/>
              <a:gd name="connsiteY140" fmla="*/ 1855477 h 2237474"/>
              <a:gd name="connsiteX141" fmla="*/ 4028460 w 12192000"/>
              <a:gd name="connsiteY141" fmla="*/ 1855137 h 2237474"/>
              <a:gd name="connsiteX142" fmla="*/ 4002267 w 12192000"/>
              <a:gd name="connsiteY142" fmla="*/ 1852352 h 2237474"/>
              <a:gd name="connsiteX143" fmla="*/ 3931396 w 12192000"/>
              <a:gd name="connsiteY143" fmla="*/ 1858915 h 2237474"/>
              <a:gd name="connsiteX144" fmla="*/ 3812162 w 12192000"/>
              <a:gd name="connsiteY144" fmla="*/ 1875501 h 2237474"/>
              <a:gd name="connsiteX145" fmla="*/ 3729530 w 12192000"/>
              <a:gd name="connsiteY145" fmla="*/ 1864513 h 2237474"/>
              <a:gd name="connsiteX146" fmla="*/ 3680177 w 12192000"/>
              <a:gd name="connsiteY146" fmla="*/ 1881552 h 2237474"/>
              <a:gd name="connsiteX147" fmla="*/ 3567259 w 12192000"/>
              <a:gd name="connsiteY147" fmla="*/ 1893482 h 2237474"/>
              <a:gd name="connsiteX148" fmla="*/ 3405770 w 12192000"/>
              <a:gd name="connsiteY148" fmla="*/ 1904591 h 2237474"/>
              <a:gd name="connsiteX149" fmla="*/ 3280097 w 12192000"/>
              <a:gd name="connsiteY149" fmla="*/ 1919610 h 2237474"/>
              <a:gd name="connsiteX150" fmla="*/ 3123424 w 12192000"/>
              <a:gd name="connsiteY150" fmla="*/ 1952930 h 2237474"/>
              <a:gd name="connsiteX151" fmla="*/ 3009910 w 12192000"/>
              <a:gd name="connsiteY151" fmla="*/ 1957866 h 2237474"/>
              <a:gd name="connsiteX152" fmla="*/ 2995934 w 12192000"/>
              <a:gd name="connsiteY152" fmla="*/ 1967085 h 2237474"/>
              <a:gd name="connsiteX153" fmla="*/ 2980071 w 12192000"/>
              <a:gd name="connsiteY153" fmla="*/ 1972988 h 2237474"/>
              <a:gd name="connsiteX154" fmla="*/ 2978094 w 12192000"/>
              <a:gd name="connsiteY154" fmla="*/ 1972369 h 2237474"/>
              <a:gd name="connsiteX155" fmla="*/ 2942858 w 12192000"/>
              <a:gd name="connsiteY155" fmla="*/ 1981367 h 2237474"/>
              <a:gd name="connsiteX156" fmla="*/ 2875436 w 12192000"/>
              <a:gd name="connsiteY156" fmla="*/ 1996977 h 2237474"/>
              <a:gd name="connsiteX157" fmla="*/ 2874892 w 12192000"/>
              <a:gd name="connsiteY157" fmla="*/ 1996085 h 2237474"/>
              <a:gd name="connsiteX158" fmla="*/ 2864145 w 12192000"/>
              <a:gd name="connsiteY158" fmla="*/ 1994061 h 2237474"/>
              <a:gd name="connsiteX159" fmla="*/ 2843662 w 12192000"/>
              <a:gd name="connsiteY159" fmla="*/ 1992498 h 2237474"/>
              <a:gd name="connsiteX160" fmla="*/ 2796128 w 12192000"/>
              <a:gd name="connsiteY160" fmla="*/ 1976403 h 2237474"/>
              <a:gd name="connsiteX161" fmla="*/ 2756784 w 12192000"/>
              <a:gd name="connsiteY161" fmla="*/ 1985116 h 2237474"/>
              <a:gd name="connsiteX162" fmla="*/ 2748833 w 12192000"/>
              <a:gd name="connsiteY162" fmla="*/ 1986323 h 2237474"/>
              <a:gd name="connsiteX163" fmla="*/ 2748661 w 12192000"/>
              <a:gd name="connsiteY163" fmla="*/ 1986122 h 2237474"/>
              <a:gd name="connsiteX164" fmla="*/ 2740251 w 12192000"/>
              <a:gd name="connsiteY164" fmla="*/ 1986946 h 2237474"/>
              <a:gd name="connsiteX165" fmla="*/ 2718916 w 12192000"/>
              <a:gd name="connsiteY165" fmla="*/ 1990867 h 2237474"/>
              <a:gd name="connsiteX166" fmla="*/ 2713522 w 12192000"/>
              <a:gd name="connsiteY166" fmla="*/ 1990173 h 2237474"/>
              <a:gd name="connsiteX167" fmla="*/ 2680597 w 12192000"/>
              <a:gd name="connsiteY167" fmla="*/ 1984996 h 2237474"/>
              <a:gd name="connsiteX168" fmla="*/ 2578178 w 12192000"/>
              <a:gd name="connsiteY168" fmla="*/ 1990531 h 2237474"/>
              <a:gd name="connsiteX169" fmla="*/ 2476147 w 12192000"/>
              <a:gd name="connsiteY169" fmla="*/ 1998305 h 2237474"/>
              <a:gd name="connsiteX170" fmla="*/ 2373568 w 12192000"/>
              <a:gd name="connsiteY170" fmla="*/ 2003219 h 2237474"/>
              <a:gd name="connsiteX171" fmla="*/ 2321399 w 12192000"/>
              <a:gd name="connsiteY171" fmla="*/ 1989467 h 2237474"/>
              <a:gd name="connsiteX172" fmla="*/ 2315525 w 12192000"/>
              <a:gd name="connsiteY172" fmla="*/ 1989708 h 2237474"/>
              <a:gd name="connsiteX173" fmla="*/ 2300792 w 12192000"/>
              <a:gd name="connsiteY173" fmla="*/ 1994290 h 2237474"/>
              <a:gd name="connsiteX174" fmla="*/ 2295469 w 12192000"/>
              <a:gd name="connsiteY174" fmla="*/ 1996659 h 2237474"/>
              <a:gd name="connsiteX175" fmla="*/ 2287219 w 12192000"/>
              <a:gd name="connsiteY175" fmla="*/ 1998750 h 2237474"/>
              <a:gd name="connsiteX176" fmla="*/ 2286948 w 12192000"/>
              <a:gd name="connsiteY176" fmla="*/ 1998596 h 2237474"/>
              <a:gd name="connsiteX177" fmla="*/ 2243069 w 12192000"/>
              <a:gd name="connsiteY177" fmla="*/ 2015111 h 2237474"/>
              <a:gd name="connsiteX178" fmla="*/ 2186609 w 12192000"/>
              <a:gd name="connsiteY178" fmla="*/ 2008263 h 2237474"/>
              <a:gd name="connsiteX179" fmla="*/ 2164831 w 12192000"/>
              <a:gd name="connsiteY179" fmla="*/ 2010143 h 2237474"/>
              <a:gd name="connsiteX180" fmla="*/ 2152836 w 12192000"/>
              <a:gd name="connsiteY180" fmla="*/ 2010048 h 2237474"/>
              <a:gd name="connsiteX181" fmla="*/ 2117102 w 12192000"/>
              <a:gd name="connsiteY181" fmla="*/ 2023004 h 2237474"/>
              <a:gd name="connsiteX182" fmla="*/ 2111935 w 12192000"/>
              <a:gd name="connsiteY182" fmla="*/ 2023163 h 2237474"/>
              <a:gd name="connsiteX183" fmla="*/ 2089991 w 12192000"/>
              <a:gd name="connsiteY183" fmla="*/ 2034193 h 2237474"/>
              <a:gd name="connsiteX184" fmla="*/ 2058061 w 12192000"/>
              <a:gd name="connsiteY184" fmla="*/ 2047942 h 2237474"/>
              <a:gd name="connsiteX185" fmla="*/ 2055737 w 12192000"/>
              <a:gd name="connsiteY185" fmla="*/ 2047704 h 2237474"/>
              <a:gd name="connsiteX186" fmla="*/ 2042244 w 12192000"/>
              <a:gd name="connsiteY186" fmla="*/ 2055560 h 2237474"/>
              <a:gd name="connsiteX187" fmla="*/ 1976224 w 12192000"/>
              <a:gd name="connsiteY187" fmla="*/ 2074257 h 2237474"/>
              <a:gd name="connsiteX188" fmla="*/ 1877728 w 12192000"/>
              <a:gd name="connsiteY188" fmla="*/ 2101004 h 2237474"/>
              <a:gd name="connsiteX189" fmla="*/ 1759056 w 12192000"/>
              <a:gd name="connsiteY189" fmla="*/ 2125608 h 2237474"/>
              <a:gd name="connsiteX190" fmla="*/ 1637948 w 12192000"/>
              <a:gd name="connsiteY190" fmla="*/ 2172597 h 2237474"/>
              <a:gd name="connsiteX191" fmla="*/ 1434549 w 12192000"/>
              <a:gd name="connsiteY191" fmla="*/ 2234522 h 2237474"/>
              <a:gd name="connsiteX192" fmla="*/ 1398481 w 12192000"/>
              <a:gd name="connsiteY192" fmla="*/ 2237074 h 2237474"/>
              <a:gd name="connsiteX193" fmla="*/ 1398407 w 12192000"/>
              <a:gd name="connsiteY193" fmla="*/ 2237095 h 2237474"/>
              <a:gd name="connsiteX194" fmla="*/ 1370962 w 12192000"/>
              <a:gd name="connsiteY194" fmla="*/ 2237474 h 2237474"/>
              <a:gd name="connsiteX195" fmla="*/ 1356367 w 12192000"/>
              <a:gd name="connsiteY195" fmla="*/ 2235089 h 2237474"/>
              <a:gd name="connsiteX196" fmla="*/ 1324828 w 12192000"/>
              <a:gd name="connsiteY196" fmla="*/ 2231968 h 2237474"/>
              <a:gd name="connsiteX197" fmla="*/ 1297744 w 12192000"/>
              <a:gd name="connsiteY197" fmla="*/ 2235849 h 2237474"/>
              <a:gd name="connsiteX198" fmla="*/ 1286236 w 12192000"/>
              <a:gd name="connsiteY198" fmla="*/ 2233135 h 2237474"/>
              <a:gd name="connsiteX199" fmla="*/ 1283504 w 12192000"/>
              <a:gd name="connsiteY199" fmla="*/ 2233797 h 2237474"/>
              <a:gd name="connsiteX200" fmla="*/ 1279765 w 12192000"/>
              <a:gd name="connsiteY200" fmla="*/ 2229639 h 2237474"/>
              <a:gd name="connsiteX201" fmla="*/ 1195347 w 12192000"/>
              <a:gd name="connsiteY201" fmla="*/ 2212354 h 2237474"/>
              <a:gd name="connsiteX202" fmla="*/ 970251 w 12192000"/>
              <a:gd name="connsiteY202" fmla="*/ 2221029 h 2237474"/>
              <a:gd name="connsiteX203" fmla="*/ 812914 w 12192000"/>
              <a:gd name="connsiteY203" fmla="*/ 2202752 h 2237474"/>
              <a:gd name="connsiteX204" fmla="*/ 800195 w 12192000"/>
              <a:gd name="connsiteY204" fmla="*/ 2209407 h 2237474"/>
              <a:gd name="connsiteX205" fmla="*/ 784978 w 12192000"/>
              <a:gd name="connsiteY205" fmla="*/ 2212360 h 2237474"/>
              <a:gd name="connsiteX206" fmla="*/ 681987 w 12192000"/>
              <a:gd name="connsiteY206" fmla="*/ 2216757 h 2237474"/>
              <a:gd name="connsiteX207" fmla="*/ 669923 w 12192000"/>
              <a:gd name="connsiteY207" fmla="*/ 2211682 h 2237474"/>
              <a:gd name="connsiteX208" fmla="*/ 648680 w 12192000"/>
              <a:gd name="connsiteY208" fmla="*/ 2206229 h 2237474"/>
              <a:gd name="connsiteX209" fmla="*/ 597225 w 12192000"/>
              <a:gd name="connsiteY209" fmla="*/ 2180999 h 2237474"/>
              <a:gd name="connsiteX210" fmla="*/ 558449 w 12192000"/>
              <a:gd name="connsiteY210" fmla="*/ 2182346 h 2237474"/>
              <a:gd name="connsiteX211" fmla="*/ 550517 w 12192000"/>
              <a:gd name="connsiteY211" fmla="*/ 2182060 h 2237474"/>
              <a:gd name="connsiteX212" fmla="*/ 550309 w 12192000"/>
              <a:gd name="connsiteY212" fmla="*/ 2181825 h 2237474"/>
              <a:gd name="connsiteX213" fmla="*/ 541836 w 12192000"/>
              <a:gd name="connsiteY213" fmla="*/ 2181063 h 2237474"/>
              <a:gd name="connsiteX214" fmla="*/ 536057 w 12192000"/>
              <a:gd name="connsiteY214" fmla="*/ 2181537 h 2237474"/>
              <a:gd name="connsiteX215" fmla="*/ 520671 w 12192000"/>
              <a:gd name="connsiteY215" fmla="*/ 2180980 h 2237474"/>
              <a:gd name="connsiteX216" fmla="*/ 515024 w 12192000"/>
              <a:gd name="connsiteY216" fmla="*/ 2179258 h 2237474"/>
              <a:gd name="connsiteX217" fmla="*/ 512278 w 12192000"/>
              <a:gd name="connsiteY217" fmla="*/ 2176369 h 2237474"/>
              <a:gd name="connsiteX218" fmla="*/ 480419 w 12192000"/>
              <a:gd name="connsiteY218" fmla="*/ 2167807 h 2237474"/>
              <a:gd name="connsiteX219" fmla="*/ 413835 w 12192000"/>
              <a:gd name="connsiteY219" fmla="*/ 2156783 h 2237474"/>
              <a:gd name="connsiteX220" fmla="*/ 376513 w 12192000"/>
              <a:gd name="connsiteY220" fmla="*/ 2154014 h 2237474"/>
              <a:gd name="connsiteX221" fmla="*/ 273386 w 12192000"/>
              <a:gd name="connsiteY221" fmla="*/ 2142551 h 2237474"/>
              <a:gd name="connsiteX222" fmla="*/ 169207 w 12192000"/>
              <a:gd name="connsiteY222" fmla="*/ 2128100 h 2237474"/>
              <a:gd name="connsiteX223" fmla="*/ 93149 w 12192000"/>
              <a:gd name="connsiteY223" fmla="*/ 2105324 h 2237474"/>
              <a:gd name="connsiteX224" fmla="*/ 88109 w 12192000"/>
              <a:gd name="connsiteY224" fmla="*/ 2106704 h 2237474"/>
              <a:gd name="connsiteX225" fmla="*/ 80022 w 12192000"/>
              <a:gd name="connsiteY225" fmla="*/ 2107254 h 2237474"/>
              <a:gd name="connsiteX226" fmla="*/ 79717 w 12192000"/>
              <a:gd name="connsiteY226" fmla="*/ 2107046 h 2237474"/>
              <a:gd name="connsiteX227" fmla="*/ 72352 w 12192000"/>
              <a:gd name="connsiteY227" fmla="*/ 2107991 h 2237474"/>
              <a:gd name="connsiteX228" fmla="*/ 37645 w 12192000"/>
              <a:gd name="connsiteY228" fmla="*/ 2115401 h 2237474"/>
              <a:gd name="connsiteX229" fmla="*/ 4572 w 12192000"/>
              <a:gd name="connsiteY229" fmla="*/ 2111091 h 2237474"/>
              <a:gd name="connsiteX230" fmla="*/ 0 w 12192000"/>
              <a:gd name="connsiteY230" fmla="*/ 2110468 h 2237474"/>
              <a:gd name="connsiteX231" fmla="*/ 0 w 12192000"/>
              <a:gd name="connsiteY23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16595 w 12192000"/>
              <a:gd name="connsiteY97" fmla="*/ 1667475 h 2237474"/>
              <a:gd name="connsiteX98" fmla="*/ 6508541 w 12192000"/>
              <a:gd name="connsiteY98" fmla="*/ 1668757 h 2237474"/>
              <a:gd name="connsiteX99" fmla="*/ 6471012 w 12192000"/>
              <a:gd name="connsiteY99" fmla="*/ 1678604 h 2237474"/>
              <a:gd name="connsiteX100" fmla="*/ 6415265 w 12192000"/>
              <a:gd name="connsiteY100" fmla="*/ 1665317 h 2237474"/>
              <a:gd name="connsiteX101" fmla="*/ 6364035 w 12192000"/>
              <a:gd name="connsiteY101" fmla="*/ 1667683 h 2237474"/>
              <a:gd name="connsiteX102" fmla="*/ 6280959 w 12192000"/>
              <a:gd name="connsiteY102" fmla="*/ 1689329 h 2237474"/>
              <a:gd name="connsiteX103" fmla="*/ 6243319 w 12192000"/>
              <a:gd name="connsiteY103" fmla="*/ 1695560 h 2237474"/>
              <a:gd name="connsiteX104" fmla="*/ 6098321 w 12192000"/>
              <a:gd name="connsiteY104" fmla="*/ 1721646 h 2237474"/>
              <a:gd name="connsiteX105" fmla="*/ 5880652 w 12192000"/>
              <a:gd name="connsiteY105" fmla="*/ 1779643 h 2237474"/>
              <a:gd name="connsiteX106" fmla="*/ 5785959 w 12192000"/>
              <a:gd name="connsiteY106" fmla="*/ 1775307 h 2237474"/>
              <a:gd name="connsiteX107" fmla="*/ 5643534 w 12192000"/>
              <a:gd name="connsiteY107" fmla="*/ 1802919 h 2237474"/>
              <a:gd name="connsiteX108" fmla="*/ 5518799 w 12192000"/>
              <a:gd name="connsiteY108" fmla="*/ 1818312 h 2237474"/>
              <a:gd name="connsiteX109" fmla="*/ 5505014 w 12192000"/>
              <a:gd name="connsiteY109" fmla="*/ 1819259 h 2237474"/>
              <a:gd name="connsiteX110" fmla="*/ 5453307 w 12192000"/>
              <a:gd name="connsiteY110" fmla="*/ 1815450 h 2237474"/>
              <a:gd name="connsiteX111" fmla="*/ 5364192 w 12192000"/>
              <a:gd name="connsiteY111" fmla="*/ 1826074 h 2237474"/>
              <a:gd name="connsiteX112" fmla="*/ 5350380 w 12192000"/>
              <a:gd name="connsiteY112" fmla="*/ 1830891 h 2237474"/>
              <a:gd name="connsiteX113" fmla="*/ 5259633 w 12192000"/>
              <a:gd name="connsiteY113" fmla="*/ 1837160 h 2237474"/>
              <a:gd name="connsiteX114" fmla="*/ 5197513 w 12192000"/>
              <a:gd name="connsiteY114" fmla="*/ 1844718 h 2237474"/>
              <a:gd name="connsiteX115" fmla="*/ 5184170 w 12192000"/>
              <a:gd name="connsiteY115" fmla="*/ 1849402 h 2237474"/>
              <a:gd name="connsiteX116" fmla="*/ 5168852 w 12192000"/>
              <a:gd name="connsiteY116" fmla="*/ 1844846 h 2237474"/>
              <a:gd name="connsiteX117" fmla="*/ 5164370 w 12192000"/>
              <a:gd name="connsiteY117" fmla="*/ 1840597 h 2237474"/>
              <a:gd name="connsiteX118" fmla="*/ 5114927 w 12192000"/>
              <a:gd name="connsiteY118" fmla="*/ 1847827 h 2237474"/>
              <a:gd name="connsiteX119" fmla="*/ 5108970 w 12192000"/>
              <a:gd name="connsiteY119" fmla="*/ 1847935 h 2237474"/>
              <a:gd name="connsiteX120" fmla="*/ 5067961 w 12192000"/>
              <a:gd name="connsiteY120" fmla="*/ 1845917 h 2237474"/>
              <a:gd name="connsiteX121" fmla="*/ 5007075 w 12192000"/>
              <a:gd name="connsiteY121" fmla="*/ 1838626 h 2237474"/>
              <a:gd name="connsiteX122" fmla="*/ 4944087 w 12192000"/>
              <a:gd name="connsiteY122" fmla="*/ 1823332 h 2237474"/>
              <a:gd name="connsiteX123" fmla="*/ 4907662 w 12192000"/>
              <a:gd name="connsiteY123" fmla="*/ 1816900 h 2237474"/>
              <a:gd name="connsiteX124" fmla="*/ 4882386 w 12192000"/>
              <a:gd name="connsiteY124" fmla="*/ 1809844 h 2237474"/>
              <a:gd name="connsiteX125" fmla="*/ 4811440 w 12192000"/>
              <a:gd name="connsiteY125" fmla="*/ 1804655 h 2237474"/>
              <a:gd name="connsiteX126" fmla="*/ 4691075 w 12192000"/>
              <a:gd name="connsiteY126" fmla="*/ 1801389 h 2237474"/>
              <a:gd name="connsiteX127" fmla="*/ 4611738 w 12192000"/>
              <a:gd name="connsiteY127" fmla="*/ 1776964 h 2237474"/>
              <a:gd name="connsiteX128" fmla="*/ 4560070 w 12192000"/>
              <a:gd name="connsiteY128" fmla="*/ 1785640 h 2237474"/>
              <a:gd name="connsiteX129" fmla="*/ 4536503 w 12192000"/>
              <a:gd name="connsiteY129" fmla="*/ 1785334 h 2237474"/>
              <a:gd name="connsiteX130" fmla="*/ 4513724 w 12192000"/>
              <a:gd name="connsiteY130" fmla="*/ 1791996 h 2237474"/>
              <a:gd name="connsiteX131" fmla="*/ 4459810 w 12192000"/>
              <a:gd name="connsiteY131" fmla="*/ 1797886 h 2237474"/>
              <a:gd name="connsiteX132" fmla="*/ 4379064 w 12192000"/>
              <a:gd name="connsiteY132" fmla="*/ 1817177 h 2237474"/>
              <a:gd name="connsiteX133" fmla="*/ 4319209 w 12192000"/>
              <a:gd name="connsiteY133" fmla="*/ 1834833 h 2237474"/>
              <a:gd name="connsiteX134" fmla="*/ 4290981 w 12192000"/>
              <a:gd name="connsiteY134" fmla="*/ 1839677 h 2237474"/>
              <a:gd name="connsiteX135" fmla="*/ 4285792 w 12192000"/>
              <a:gd name="connsiteY135" fmla="*/ 1836231 h 2237474"/>
              <a:gd name="connsiteX136" fmla="*/ 4238372 w 12192000"/>
              <a:gd name="connsiteY136" fmla="*/ 1851480 h 2237474"/>
              <a:gd name="connsiteX137" fmla="*/ 4232517 w 12192000"/>
              <a:gd name="connsiteY137" fmla="*/ 1852567 h 2237474"/>
              <a:gd name="connsiteX138" fmla="*/ 4191732 w 12192000"/>
              <a:gd name="connsiteY138" fmla="*/ 1857328 h 2237474"/>
              <a:gd name="connsiteX139" fmla="*/ 4065532 w 12192000"/>
              <a:gd name="connsiteY139" fmla="*/ 1855477 h 2237474"/>
              <a:gd name="connsiteX140" fmla="*/ 4028460 w 12192000"/>
              <a:gd name="connsiteY140" fmla="*/ 1855137 h 2237474"/>
              <a:gd name="connsiteX141" fmla="*/ 4002267 w 12192000"/>
              <a:gd name="connsiteY141" fmla="*/ 1852352 h 2237474"/>
              <a:gd name="connsiteX142" fmla="*/ 3931396 w 12192000"/>
              <a:gd name="connsiteY142" fmla="*/ 1858915 h 2237474"/>
              <a:gd name="connsiteX143" fmla="*/ 3812162 w 12192000"/>
              <a:gd name="connsiteY143" fmla="*/ 1875501 h 2237474"/>
              <a:gd name="connsiteX144" fmla="*/ 3729530 w 12192000"/>
              <a:gd name="connsiteY144" fmla="*/ 1864513 h 2237474"/>
              <a:gd name="connsiteX145" fmla="*/ 3680177 w 12192000"/>
              <a:gd name="connsiteY145" fmla="*/ 1881552 h 2237474"/>
              <a:gd name="connsiteX146" fmla="*/ 3567259 w 12192000"/>
              <a:gd name="connsiteY146" fmla="*/ 1893482 h 2237474"/>
              <a:gd name="connsiteX147" fmla="*/ 3405770 w 12192000"/>
              <a:gd name="connsiteY147" fmla="*/ 1904591 h 2237474"/>
              <a:gd name="connsiteX148" fmla="*/ 3280097 w 12192000"/>
              <a:gd name="connsiteY148" fmla="*/ 1919610 h 2237474"/>
              <a:gd name="connsiteX149" fmla="*/ 3123424 w 12192000"/>
              <a:gd name="connsiteY149" fmla="*/ 1952930 h 2237474"/>
              <a:gd name="connsiteX150" fmla="*/ 3009910 w 12192000"/>
              <a:gd name="connsiteY150" fmla="*/ 1957866 h 2237474"/>
              <a:gd name="connsiteX151" fmla="*/ 2995934 w 12192000"/>
              <a:gd name="connsiteY151" fmla="*/ 1967085 h 2237474"/>
              <a:gd name="connsiteX152" fmla="*/ 2980071 w 12192000"/>
              <a:gd name="connsiteY152" fmla="*/ 1972988 h 2237474"/>
              <a:gd name="connsiteX153" fmla="*/ 2978094 w 12192000"/>
              <a:gd name="connsiteY153" fmla="*/ 1972369 h 2237474"/>
              <a:gd name="connsiteX154" fmla="*/ 2942858 w 12192000"/>
              <a:gd name="connsiteY154" fmla="*/ 1981367 h 2237474"/>
              <a:gd name="connsiteX155" fmla="*/ 2875436 w 12192000"/>
              <a:gd name="connsiteY155" fmla="*/ 1996977 h 2237474"/>
              <a:gd name="connsiteX156" fmla="*/ 2874892 w 12192000"/>
              <a:gd name="connsiteY156" fmla="*/ 1996085 h 2237474"/>
              <a:gd name="connsiteX157" fmla="*/ 2864145 w 12192000"/>
              <a:gd name="connsiteY157" fmla="*/ 1994061 h 2237474"/>
              <a:gd name="connsiteX158" fmla="*/ 2843662 w 12192000"/>
              <a:gd name="connsiteY158" fmla="*/ 1992498 h 2237474"/>
              <a:gd name="connsiteX159" fmla="*/ 2796128 w 12192000"/>
              <a:gd name="connsiteY159" fmla="*/ 1976403 h 2237474"/>
              <a:gd name="connsiteX160" fmla="*/ 2756784 w 12192000"/>
              <a:gd name="connsiteY160" fmla="*/ 1985116 h 2237474"/>
              <a:gd name="connsiteX161" fmla="*/ 2748833 w 12192000"/>
              <a:gd name="connsiteY161" fmla="*/ 1986323 h 2237474"/>
              <a:gd name="connsiteX162" fmla="*/ 2748661 w 12192000"/>
              <a:gd name="connsiteY162" fmla="*/ 1986122 h 2237474"/>
              <a:gd name="connsiteX163" fmla="*/ 2740251 w 12192000"/>
              <a:gd name="connsiteY163" fmla="*/ 1986946 h 2237474"/>
              <a:gd name="connsiteX164" fmla="*/ 2718916 w 12192000"/>
              <a:gd name="connsiteY164" fmla="*/ 1990867 h 2237474"/>
              <a:gd name="connsiteX165" fmla="*/ 2713522 w 12192000"/>
              <a:gd name="connsiteY165" fmla="*/ 1990173 h 2237474"/>
              <a:gd name="connsiteX166" fmla="*/ 2680597 w 12192000"/>
              <a:gd name="connsiteY166" fmla="*/ 1984996 h 2237474"/>
              <a:gd name="connsiteX167" fmla="*/ 2578178 w 12192000"/>
              <a:gd name="connsiteY167" fmla="*/ 1990531 h 2237474"/>
              <a:gd name="connsiteX168" fmla="*/ 2476147 w 12192000"/>
              <a:gd name="connsiteY168" fmla="*/ 1998305 h 2237474"/>
              <a:gd name="connsiteX169" fmla="*/ 2373568 w 12192000"/>
              <a:gd name="connsiteY169" fmla="*/ 2003219 h 2237474"/>
              <a:gd name="connsiteX170" fmla="*/ 2321399 w 12192000"/>
              <a:gd name="connsiteY170" fmla="*/ 1989467 h 2237474"/>
              <a:gd name="connsiteX171" fmla="*/ 2315525 w 12192000"/>
              <a:gd name="connsiteY171" fmla="*/ 1989708 h 2237474"/>
              <a:gd name="connsiteX172" fmla="*/ 2300792 w 12192000"/>
              <a:gd name="connsiteY172" fmla="*/ 1994290 h 2237474"/>
              <a:gd name="connsiteX173" fmla="*/ 2295469 w 12192000"/>
              <a:gd name="connsiteY173" fmla="*/ 1996659 h 2237474"/>
              <a:gd name="connsiteX174" fmla="*/ 2287219 w 12192000"/>
              <a:gd name="connsiteY174" fmla="*/ 1998750 h 2237474"/>
              <a:gd name="connsiteX175" fmla="*/ 2286948 w 12192000"/>
              <a:gd name="connsiteY175" fmla="*/ 1998596 h 2237474"/>
              <a:gd name="connsiteX176" fmla="*/ 2243069 w 12192000"/>
              <a:gd name="connsiteY176" fmla="*/ 2015111 h 2237474"/>
              <a:gd name="connsiteX177" fmla="*/ 2186609 w 12192000"/>
              <a:gd name="connsiteY177" fmla="*/ 2008263 h 2237474"/>
              <a:gd name="connsiteX178" fmla="*/ 2164831 w 12192000"/>
              <a:gd name="connsiteY178" fmla="*/ 2010143 h 2237474"/>
              <a:gd name="connsiteX179" fmla="*/ 2152836 w 12192000"/>
              <a:gd name="connsiteY179" fmla="*/ 2010048 h 2237474"/>
              <a:gd name="connsiteX180" fmla="*/ 2117102 w 12192000"/>
              <a:gd name="connsiteY180" fmla="*/ 2023004 h 2237474"/>
              <a:gd name="connsiteX181" fmla="*/ 2111935 w 12192000"/>
              <a:gd name="connsiteY181" fmla="*/ 2023163 h 2237474"/>
              <a:gd name="connsiteX182" fmla="*/ 2089991 w 12192000"/>
              <a:gd name="connsiteY182" fmla="*/ 2034193 h 2237474"/>
              <a:gd name="connsiteX183" fmla="*/ 2058061 w 12192000"/>
              <a:gd name="connsiteY183" fmla="*/ 2047942 h 2237474"/>
              <a:gd name="connsiteX184" fmla="*/ 2055737 w 12192000"/>
              <a:gd name="connsiteY184" fmla="*/ 2047704 h 2237474"/>
              <a:gd name="connsiteX185" fmla="*/ 2042244 w 12192000"/>
              <a:gd name="connsiteY185" fmla="*/ 2055560 h 2237474"/>
              <a:gd name="connsiteX186" fmla="*/ 1976224 w 12192000"/>
              <a:gd name="connsiteY186" fmla="*/ 2074257 h 2237474"/>
              <a:gd name="connsiteX187" fmla="*/ 1877728 w 12192000"/>
              <a:gd name="connsiteY187" fmla="*/ 2101004 h 2237474"/>
              <a:gd name="connsiteX188" fmla="*/ 1759056 w 12192000"/>
              <a:gd name="connsiteY188" fmla="*/ 2125608 h 2237474"/>
              <a:gd name="connsiteX189" fmla="*/ 1637948 w 12192000"/>
              <a:gd name="connsiteY189" fmla="*/ 2172597 h 2237474"/>
              <a:gd name="connsiteX190" fmla="*/ 1434549 w 12192000"/>
              <a:gd name="connsiteY190" fmla="*/ 2234522 h 2237474"/>
              <a:gd name="connsiteX191" fmla="*/ 1398481 w 12192000"/>
              <a:gd name="connsiteY191" fmla="*/ 2237074 h 2237474"/>
              <a:gd name="connsiteX192" fmla="*/ 1398407 w 12192000"/>
              <a:gd name="connsiteY192" fmla="*/ 2237095 h 2237474"/>
              <a:gd name="connsiteX193" fmla="*/ 1370962 w 12192000"/>
              <a:gd name="connsiteY193" fmla="*/ 2237474 h 2237474"/>
              <a:gd name="connsiteX194" fmla="*/ 1356367 w 12192000"/>
              <a:gd name="connsiteY194" fmla="*/ 2235089 h 2237474"/>
              <a:gd name="connsiteX195" fmla="*/ 1324828 w 12192000"/>
              <a:gd name="connsiteY195" fmla="*/ 2231968 h 2237474"/>
              <a:gd name="connsiteX196" fmla="*/ 1297744 w 12192000"/>
              <a:gd name="connsiteY196" fmla="*/ 2235849 h 2237474"/>
              <a:gd name="connsiteX197" fmla="*/ 1286236 w 12192000"/>
              <a:gd name="connsiteY197" fmla="*/ 2233135 h 2237474"/>
              <a:gd name="connsiteX198" fmla="*/ 1283504 w 12192000"/>
              <a:gd name="connsiteY198" fmla="*/ 2233797 h 2237474"/>
              <a:gd name="connsiteX199" fmla="*/ 1279765 w 12192000"/>
              <a:gd name="connsiteY199" fmla="*/ 2229639 h 2237474"/>
              <a:gd name="connsiteX200" fmla="*/ 1195347 w 12192000"/>
              <a:gd name="connsiteY200" fmla="*/ 2212354 h 2237474"/>
              <a:gd name="connsiteX201" fmla="*/ 970251 w 12192000"/>
              <a:gd name="connsiteY201" fmla="*/ 2221029 h 2237474"/>
              <a:gd name="connsiteX202" fmla="*/ 812914 w 12192000"/>
              <a:gd name="connsiteY202" fmla="*/ 2202752 h 2237474"/>
              <a:gd name="connsiteX203" fmla="*/ 800195 w 12192000"/>
              <a:gd name="connsiteY203" fmla="*/ 2209407 h 2237474"/>
              <a:gd name="connsiteX204" fmla="*/ 784978 w 12192000"/>
              <a:gd name="connsiteY204" fmla="*/ 2212360 h 2237474"/>
              <a:gd name="connsiteX205" fmla="*/ 681987 w 12192000"/>
              <a:gd name="connsiteY205" fmla="*/ 2216757 h 2237474"/>
              <a:gd name="connsiteX206" fmla="*/ 669923 w 12192000"/>
              <a:gd name="connsiteY206" fmla="*/ 2211682 h 2237474"/>
              <a:gd name="connsiteX207" fmla="*/ 648680 w 12192000"/>
              <a:gd name="connsiteY207" fmla="*/ 2206229 h 2237474"/>
              <a:gd name="connsiteX208" fmla="*/ 597225 w 12192000"/>
              <a:gd name="connsiteY208" fmla="*/ 2180999 h 2237474"/>
              <a:gd name="connsiteX209" fmla="*/ 558449 w 12192000"/>
              <a:gd name="connsiteY209" fmla="*/ 2182346 h 2237474"/>
              <a:gd name="connsiteX210" fmla="*/ 550517 w 12192000"/>
              <a:gd name="connsiteY210" fmla="*/ 2182060 h 2237474"/>
              <a:gd name="connsiteX211" fmla="*/ 550309 w 12192000"/>
              <a:gd name="connsiteY211" fmla="*/ 2181825 h 2237474"/>
              <a:gd name="connsiteX212" fmla="*/ 541836 w 12192000"/>
              <a:gd name="connsiteY212" fmla="*/ 2181063 h 2237474"/>
              <a:gd name="connsiteX213" fmla="*/ 536057 w 12192000"/>
              <a:gd name="connsiteY213" fmla="*/ 2181537 h 2237474"/>
              <a:gd name="connsiteX214" fmla="*/ 520671 w 12192000"/>
              <a:gd name="connsiteY214" fmla="*/ 2180980 h 2237474"/>
              <a:gd name="connsiteX215" fmla="*/ 515024 w 12192000"/>
              <a:gd name="connsiteY215" fmla="*/ 2179258 h 2237474"/>
              <a:gd name="connsiteX216" fmla="*/ 512278 w 12192000"/>
              <a:gd name="connsiteY216" fmla="*/ 2176369 h 2237474"/>
              <a:gd name="connsiteX217" fmla="*/ 480419 w 12192000"/>
              <a:gd name="connsiteY217" fmla="*/ 2167807 h 2237474"/>
              <a:gd name="connsiteX218" fmla="*/ 413835 w 12192000"/>
              <a:gd name="connsiteY218" fmla="*/ 2156783 h 2237474"/>
              <a:gd name="connsiteX219" fmla="*/ 376513 w 12192000"/>
              <a:gd name="connsiteY219" fmla="*/ 2154014 h 2237474"/>
              <a:gd name="connsiteX220" fmla="*/ 273386 w 12192000"/>
              <a:gd name="connsiteY220" fmla="*/ 2142551 h 2237474"/>
              <a:gd name="connsiteX221" fmla="*/ 169207 w 12192000"/>
              <a:gd name="connsiteY221" fmla="*/ 2128100 h 2237474"/>
              <a:gd name="connsiteX222" fmla="*/ 93149 w 12192000"/>
              <a:gd name="connsiteY222" fmla="*/ 2105324 h 2237474"/>
              <a:gd name="connsiteX223" fmla="*/ 88109 w 12192000"/>
              <a:gd name="connsiteY223" fmla="*/ 2106704 h 2237474"/>
              <a:gd name="connsiteX224" fmla="*/ 80022 w 12192000"/>
              <a:gd name="connsiteY224" fmla="*/ 2107254 h 2237474"/>
              <a:gd name="connsiteX225" fmla="*/ 79717 w 12192000"/>
              <a:gd name="connsiteY225" fmla="*/ 2107046 h 2237474"/>
              <a:gd name="connsiteX226" fmla="*/ 72352 w 12192000"/>
              <a:gd name="connsiteY226" fmla="*/ 2107991 h 2237474"/>
              <a:gd name="connsiteX227" fmla="*/ 37645 w 12192000"/>
              <a:gd name="connsiteY227" fmla="*/ 2115401 h 2237474"/>
              <a:gd name="connsiteX228" fmla="*/ 4572 w 12192000"/>
              <a:gd name="connsiteY228" fmla="*/ 2111091 h 2237474"/>
              <a:gd name="connsiteX229" fmla="*/ 0 w 12192000"/>
              <a:gd name="connsiteY229" fmla="*/ 2110468 h 2237474"/>
              <a:gd name="connsiteX230" fmla="*/ 0 w 12192000"/>
              <a:gd name="connsiteY23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02328 w 12192000"/>
              <a:gd name="connsiteY67" fmla="*/ 1345865 h 2237474"/>
              <a:gd name="connsiteX68" fmla="*/ 7898322 w 12192000"/>
              <a:gd name="connsiteY68" fmla="*/ 1345689 h 2237474"/>
              <a:gd name="connsiteX69" fmla="*/ 7875879 w 12192000"/>
              <a:gd name="connsiteY69" fmla="*/ 1345646 h 2237474"/>
              <a:gd name="connsiteX70" fmla="*/ 7840612 w 12192000"/>
              <a:gd name="connsiteY70" fmla="*/ 1369373 h 2237474"/>
              <a:gd name="connsiteX71" fmla="*/ 7786819 w 12192000"/>
              <a:gd name="connsiteY71" fmla="*/ 1378970 h 2237474"/>
              <a:gd name="connsiteX72" fmla="*/ 7548172 w 12192000"/>
              <a:gd name="connsiteY72" fmla="*/ 1417460 h 2237474"/>
              <a:gd name="connsiteX73" fmla="*/ 7483437 w 12192000"/>
              <a:gd name="connsiteY73" fmla="*/ 1478152 h 2237474"/>
              <a:gd name="connsiteX74" fmla="*/ 7377870 w 12192000"/>
              <a:gd name="connsiteY74" fmla="*/ 1523319 h 2237474"/>
              <a:gd name="connsiteX75" fmla="*/ 7230737 w 12192000"/>
              <a:gd name="connsiteY75" fmla="*/ 1562633 h 2237474"/>
              <a:gd name="connsiteX76" fmla="*/ 7224458 w 12192000"/>
              <a:gd name="connsiteY76" fmla="*/ 1573008 h 2237474"/>
              <a:gd name="connsiteX77" fmla="*/ 7213486 w 12192000"/>
              <a:gd name="connsiteY77" fmla="*/ 1580987 h 2237474"/>
              <a:gd name="connsiteX78" fmla="*/ 7210972 w 12192000"/>
              <a:gd name="connsiteY78" fmla="*/ 1580856 h 2237474"/>
              <a:gd name="connsiteX79" fmla="*/ 7183121 w 12192000"/>
              <a:gd name="connsiteY79" fmla="*/ 1595162 h 2237474"/>
              <a:gd name="connsiteX80" fmla="*/ 7164601 w 12192000"/>
              <a:gd name="connsiteY80" fmla="*/ 1606490 h 2237474"/>
              <a:gd name="connsiteX81" fmla="*/ 7159286 w 12192000"/>
              <a:gd name="connsiteY81" fmla="*/ 1606850 h 2237474"/>
              <a:gd name="connsiteX82" fmla="*/ 7114651 w 12192000"/>
              <a:gd name="connsiteY82" fmla="*/ 1620959 h 2237474"/>
              <a:gd name="connsiteX83" fmla="*/ 7092727 w 12192000"/>
              <a:gd name="connsiteY83" fmla="*/ 1623628 h 2237474"/>
              <a:gd name="connsiteX84" fmla="*/ 7031309 w 12192000"/>
              <a:gd name="connsiteY84" fmla="*/ 1619451 h 2237474"/>
              <a:gd name="connsiteX85" fmla="*/ 6999084 w 12192000"/>
              <a:gd name="connsiteY85" fmla="*/ 1634317 h 2237474"/>
              <a:gd name="connsiteX86" fmla="*/ 6992107 w 12192000"/>
              <a:gd name="connsiteY86" fmla="*/ 1636860 h 2237474"/>
              <a:gd name="connsiteX87" fmla="*/ 6991765 w 12192000"/>
              <a:gd name="connsiteY87" fmla="*/ 1636725 h 2237474"/>
              <a:gd name="connsiteX88" fmla="*/ 6983996 w 12192000"/>
              <a:gd name="connsiteY88" fmla="*/ 1639040 h 2237474"/>
              <a:gd name="connsiteX89" fmla="*/ 6979383 w 12192000"/>
              <a:gd name="connsiteY89" fmla="*/ 1641496 h 2237474"/>
              <a:gd name="connsiteX90" fmla="*/ 6900177 w 12192000"/>
              <a:gd name="connsiteY90" fmla="*/ 1636016 h 2237474"/>
              <a:gd name="connsiteX91" fmla="*/ 6795372 w 12192000"/>
              <a:gd name="connsiteY91" fmla="*/ 1644845 h 2237474"/>
              <a:gd name="connsiteX92" fmla="*/ 6692251 w 12192000"/>
              <a:gd name="connsiteY92" fmla="*/ 1656357 h 2237474"/>
              <a:gd name="connsiteX93" fmla="*/ 6655235 w 12192000"/>
              <a:gd name="connsiteY93" fmla="*/ 1661869 h 2237474"/>
              <a:gd name="connsiteX94" fmla="*/ 6587857 w 12192000"/>
              <a:gd name="connsiteY94" fmla="*/ 1665769 h 2237474"/>
              <a:gd name="connsiteX95" fmla="*/ 6554894 w 12192000"/>
              <a:gd name="connsiteY95" fmla="*/ 1664428 h 2237474"/>
              <a:gd name="connsiteX96" fmla="*/ 6516595 w 12192000"/>
              <a:gd name="connsiteY96" fmla="*/ 1667475 h 2237474"/>
              <a:gd name="connsiteX97" fmla="*/ 6508541 w 12192000"/>
              <a:gd name="connsiteY97" fmla="*/ 1668757 h 2237474"/>
              <a:gd name="connsiteX98" fmla="*/ 6471012 w 12192000"/>
              <a:gd name="connsiteY98" fmla="*/ 1678604 h 2237474"/>
              <a:gd name="connsiteX99" fmla="*/ 6415265 w 12192000"/>
              <a:gd name="connsiteY99" fmla="*/ 1665317 h 2237474"/>
              <a:gd name="connsiteX100" fmla="*/ 6364035 w 12192000"/>
              <a:gd name="connsiteY100" fmla="*/ 1667683 h 2237474"/>
              <a:gd name="connsiteX101" fmla="*/ 6280959 w 12192000"/>
              <a:gd name="connsiteY101" fmla="*/ 1689329 h 2237474"/>
              <a:gd name="connsiteX102" fmla="*/ 6243319 w 12192000"/>
              <a:gd name="connsiteY102" fmla="*/ 1695560 h 2237474"/>
              <a:gd name="connsiteX103" fmla="*/ 6098321 w 12192000"/>
              <a:gd name="connsiteY103" fmla="*/ 1721646 h 2237474"/>
              <a:gd name="connsiteX104" fmla="*/ 5880652 w 12192000"/>
              <a:gd name="connsiteY104" fmla="*/ 1779643 h 2237474"/>
              <a:gd name="connsiteX105" fmla="*/ 5785959 w 12192000"/>
              <a:gd name="connsiteY105" fmla="*/ 1775307 h 2237474"/>
              <a:gd name="connsiteX106" fmla="*/ 5643534 w 12192000"/>
              <a:gd name="connsiteY106" fmla="*/ 1802919 h 2237474"/>
              <a:gd name="connsiteX107" fmla="*/ 5518799 w 12192000"/>
              <a:gd name="connsiteY107" fmla="*/ 1818312 h 2237474"/>
              <a:gd name="connsiteX108" fmla="*/ 5505014 w 12192000"/>
              <a:gd name="connsiteY108" fmla="*/ 1819259 h 2237474"/>
              <a:gd name="connsiteX109" fmla="*/ 5453307 w 12192000"/>
              <a:gd name="connsiteY109" fmla="*/ 1815450 h 2237474"/>
              <a:gd name="connsiteX110" fmla="*/ 5364192 w 12192000"/>
              <a:gd name="connsiteY110" fmla="*/ 1826074 h 2237474"/>
              <a:gd name="connsiteX111" fmla="*/ 5350380 w 12192000"/>
              <a:gd name="connsiteY111" fmla="*/ 1830891 h 2237474"/>
              <a:gd name="connsiteX112" fmla="*/ 5259633 w 12192000"/>
              <a:gd name="connsiteY112" fmla="*/ 1837160 h 2237474"/>
              <a:gd name="connsiteX113" fmla="*/ 5197513 w 12192000"/>
              <a:gd name="connsiteY113" fmla="*/ 1844718 h 2237474"/>
              <a:gd name="connsiteX114" fmla="*/ 5184170 w 12192000"/>
              <a:gd name="connsiteY114" fmla="*/ 1849402 h 2237474"/>
              <a:gd name="connsiteX115" fmla="*/ 5168852 w 12192000"/>
              <a:gd name="connsiteY115" fmla="*/ 1844846 h 2237474"/>
              <a:gd name="connsiteX116" fmla="*/ 5164370 w 12192000"/>
              <a:gd name="connsiteY116" fmla="*/ 1840597 h 2237474"/>
              <a:gd name="connsiteX117" fmla="*/ 5114927 w 12192000"/>
              <a:gd name="connsiteY117" fmla="*/ 1847827 h 2237474"/>
              <a:gd name="connsiteX118" fmla="*/ 5108970 w 12192000"/>
              <a:gd name="connsiteY118" fmla="*/ 1847935 h 2237474"/>
              <a:gd name="connsiteX119" fmla="*/ 5067961 w 12192000"/>
              <a:gd name="connsiteY119" fmla="*/ 1845917 h 2237474"/>
              <a:gd name="connsiteX120" fmla="*/ 5007075 w 12192000"/>
              <a:gd name="connsiteY120" fmla="*/ 1838626 h 2237474"/>
              <a:gd name="connsiteX121" fmla="*/ 4944087 w 12192000"/>
              <a:gd name="connsiteY121" fmla="*/ 1823332 h 2237474"/>
              <a:gd name="connsiteX122" fmla="*/ 4907662 w 12192000"/>
              <a:gd name="connsiteY122" fmla="*/ 1816900 h 2237474"/>
              <a:gd name="connsiteX123" fmla="*/ 4882386 w 12192000"/>
              <a:gd name="connsiteY123" fmla="*/ 1809844 h 2237474"/>
              <a:gd name="connsiteX124" fmla="*/ 4811440 w 12192000"/>
              <a:gd name="connsiteY124" fmla="*/ 1804655 h 2237474"/>
              <a:gd name="connsiteX125" fmla="*/ 4691075 w 12192000"/>
              <a:gd name="connsiteY125" fmla="*/ 1801389 h 2237474"/>
              <a:gd name="connsiteX126" fmla="*/ 4611738 w 12192000"/>
              <a:gd name="connsiteY126" fmla="*/ 1776964 h 2237474"/>
              <a:gd name="connsiteX127" fmla="*/ 4560070 w 12192000"/>
              <a:gd name="connsiteY127" fmla="*/ 1785640 h 2237474"/>
              <a:gd name="connsiteX128" fmla="*/ 4536503 w 12192000"/>
              <a:gd name="connsiteY128" fmla="*/ 1785334 h 2237474"/>
              <a:gd name="connsiteX129" fmla="*/ 4513724 w 12192000"/>
              <a:gd name="connsiteY129" fmla="*/ 1791996 h 2237474"/>
              <a:gd name="connsiteX130" fmla="*/ 4459810 w 12192000"/>
              <a:gd name="connsiteY130" fmla="*/ 1797886 h 2237474"/>
              <a:gd name="connsiteX131" fmla="*/ 4379064 w 12192000"/>
              <a:gd name="connsiteY131" fmla="*/ 1817177 h 2237474"/>
              <a:gd name="connsiteX132" fmla="*/ 4319209 w 12192000"/>
              <a:gd name="connsiteY132" fmla="*/ 1834833 h 2237474"/>
              <a:gd name="connsiteX133" fmla="*/ 4290981 w 12192000"/>
              <a:gd name="connsiteY133" fmla="*/ 1839677 h 2237474"/>
              <a:gd name="connsiteX134" fmla="*/ 4285792 w 12192000"/>
              <a:gd name="connsiteY134" fmla="*/ 1836231 h 2237474"/>
              <a:gd name="connsiteX135" fmla="*/ 4238372 w 12192000"/>
              <a:gd name="connsiteY135" fmla="*/ 1851480 h 2237474"/>
              <a:gd name="connsiteX136" fmla="*/ 4232517 w 12192000"/>
              <a:gd name="connsiteY136" fmla="*/ 1852567 h 2237474"/>
              <a:gd name="connsiteX137" fmla="*/ 4191732 w 12192000"/>
              <a:gd name="connsiteY137" fmla="*/ 1857328 h 2237474"/>
              <a:gd name="connsiteX138" fmla="*/ 4065532 w 12192000"/>
              <a:gd name="connsiteY138" fmla="*/ 1855477 h 2237474"/>
              <a:gd name="connsiteX139" fmla="*/ 4028460 w 12192000"/>
              <a:gd name="connsiteY139" fmla="*/ 1855137 h 2237474"/>
              <a:gd name="connsiteX140" fmla="*/ 4002267 w 12192000"/>
              <a:gd name="connsiteY140" fmla="*/ 1852352 h 2237474"/>
              <a:gd name="connsiteX141" fmla="*/ 3931396 w 12192000"/>
              <a:gd name="connsiteY141" fmla="*/ 1858915 h 2237474"/>
              <a:gd name="connsiteX142" fmla="*/ 3812162 w 12192000"/>
              <a:gd name="connsiteY142" fmla="*/ 1875501 h 2237474"/>
              <a:gd name="connsiteX143" fmla="*/ 3729530 w 12192000"/>
              <a:gd name="connsiteY143" fmla="*/ 1864513 h 2237474"/>
              <a:gd name="connsiteX144" fmla="*/ 3680177 w 12192000"/>
              <a:gd name="connsiteY144" fmla="*/ 1881552 h 2237474"/>
              <a:gd name="connsiteX145" fmla="*/ 3567259 w 12192000"/>
              <a:gd name="connsiteY145" fmla="*/ 1893482 h 2237474"/>
              <a:gd name="connsiteX146" fmla="*/ 3405770 w 12192000"/>
              <a:gd name="connsiteY146" fmla="*/ 1904591 h 2237474"/>
              <a:gd name="connsiteX147" fmla="*/ 3280097 w 12192000"/>
              <a:gd name="connsiteY147" fmla="*/ 1919610 h 2237474"/>
              <a:gd name="connsiteX148" fmla="*/ 3123424 w 12192000"/>
              <a:gd name="connsiteY148" fmla="*/ 1952930 h 2237474"/>
              <a:gd name="connsiteX149" fmla="*/ 3009910 w 12192000"/>
              <a:gd name="connsiteY149" fmla="*/ 1957866 h 2237474"/>
              <a:gd name="connsiteX150" fmla="*/ 2995934 w 12192000"/>
              <a:gd name="connsiteY150" fmla="*/ 1967085 h 2237474"/>
              <a:gd name="connsiteX151" fmla="*/ 2980071 w 12192000"/>
              <a:gd name="connsiteY151" fmla="*/ 1972988 h 2237474"/>
              <a:gd name="connsiteX152" fmla="*/ 2978094 w 12192000"/>
              <a:gd name="connsiteY152" fmla="*/ 1972369 h 2237474"/>
              <a:gd name="connsiteX153" fmla="*/ 2942858 w 12192000"/>
              <a:gd name="connsiteY153" fmla="*/ 1981367 h 2237474"/>
              <a:gd name="connsiteX154" fmla="*/ 2875436 w 12192000"/>
              <a:gd name="connsiteY154" fmla="*/ 1996977 h 2237474"/>
              <a:gd name="connsiteX155" fmla="*/ 2874892 w 12192000"/>
              <a:gd name="connsiteY155" fmla="*/ 1996085 h 2237474"/>
              <a:gd name="connsiteX156" fmla="*/ 2864145 w 12192000"/>
              <a:gd name="connsiteY156" fmla="*/ 1994061 h 2237474"/>
              <a:gd name="connsiteX157" fmla="*/ 2843662 w 12192000"/>
              <a:gd name="connsiteY157" fmla="*/ 1992498 h 2237474"/>
              <a:gd name="connsiteX158" fmla="*/ 2796128 w 12192000"/>
              <a:gd name="connsiteY158" fmla="*/ 1976403 h 2237474"/>
              <a:gd name="connsiteX159" fmla="*/ 2756784 w 12192000"/>
              <a:gd name="connsiteY159" fmla="*/ 1985116 h 2237474"/>
              <a:gd name="connsiteX160" fmla="*/ 2748833 w 12192000"/>
              <a:gd name="connsiteY160" fmla="*/ 1986323 h 2237474"/>
              <a:gd name="connsiteX161" fmla="*/ 2748661 w 12192000"/>
              <a:gd name="connsiteY161" fmla="*/ 1986122 h 2237474"/>
              <a:gd name="connsiteX162" fmla="*/ 2740251 w 12192000"/>
              <a:gd name="connsiteY162" fmla="*/ 1986946 h 2237474"/>
              <a:gd name="connsiteX163" fmla="*/ 2718916 w 12192000"/>
              <a:gd name="connsiteY163" fmla="*/ 1990867 h 2237474"/>
              <a:gd name="connsiteX164" fmla="*/ 2713522 w 12192000"/>
              <a:gd name="connsiteY164" fmla="*/ 1990173 h 2237474"/>
              <a:gd name="connsiteX165" fmla="*/ 2680597 w 12192000"/>
              <a:gd name="connsiteY165" fmla="*/ 1984996 h 2237474"/>
              <a:gd name="connsiteX166" fmla="*/ 2578178 w 12192000"/>
              <a:gd name="connsiteY166" fmla="*/ 1990531 h 2237474"/>
              <a:gd name="connsiteX167" fmla="*/ 2476147 w 12192000"/>
              <a:gd name="connsiteY167" fmla="*/ 1998305 h 2237474"/>
              <a:gd name="connsiteX168" fmla="*/ 2373568 w 12192000"/>
              <a:gd name="connsiteY168" fmla="*/ 2003219 h 2237474"/>
              <a:gd name="connsiteX169" fmla="*/ 2321399 w 12192000"/>
              <a:gd name="connsiteY169" fmla="*/ 1989467 h 2237474"/>
              <a:gd name="connsiteX170" fmla="*/ 2315525 w 12192000"/>
              <a:gd name="connsiteY170" fmla="*/ 1989708 h 2237474"/>
              <a:gd name="connsiteX171" fmla="*/ 2300792 w 12192000"/>
              <a:gd name="connsiteY171" fmla="*/ 1994290 h 2237474"/>
              <a:gd name="connsiteX172" fmla="*/ 2295469 w 12192000"/>
              <a:gd name="connsiteY172" fmla="*/ 1996659 h 2237474"/>
              <a:gd name="connsiteX173" fmla="*/ 2287219 w 12192000"/>
              <a:gd name="connsiteY173" fmla="*/ 1998750 h 2237474"/>
              <a:gd name="connsiteX174" fmla="*/ 2286948 w 12192000"/>
              <a:gd name="connsiteY174" fmla="*/ 1998596 h 2237474"/>
              <a:gd name="connsiteX175" fmla="*/ 2243069 w 12192000"/>
              <a:gd name="connsiteY175" fmla="*/ 2015111 h 2237474"/>
              <a:gd name="connsiteX176" fmla="*/ 2186609 w 12192000"/>
              <a:gd name="connsiteY176" fmla="*/ 2008263 h 2237474"/>
              <a:gd name="connsiteX177" fmla="*/ 2164831 w 12192000"/>
              <a:gd name="connsiteY177" fmla="*/ 2010143 h 2237474"/>
              <a:gd name="connsiteX178" fmla="*/ 2152836 w 12192000"/>
              <a:gd name="connsiteY178" fmla="*/ 2010048 h 2237474"/>
              <a:gd name="connsiteX179" fmla="*/ 2117102 w 12192000"/>
              <a:gd name="connsiteY179" fmla="*/ 2023004 h 2237474"/>
              <a:gd name="connsiteX180" fmla="*/ 2111935 w 12192000"/>
              <a:gd name="connsiteY180" fmla="*/ 2023163 h 2237474"/>
              <a:gd name="connsiteX181" fmla="*/ 2089991 w 12192000"/>
              <a:gd name="connsiteY181" fmla="*/ 2034193 h 2237474"/>
              <a:gd name="connsiteX182" fmla="*/ 2058061 w 12192000"/>
              <a:gd name="connsiteY182" fmla="*/ 2047942 h 2237474"/>
              <a:gd name="connsiteX183" fmla="*/ 2055737 w 12192000"/>
              <a:gd name="connsiteY183" fmla="*/ 2047704 h 2237474"/>
              <a:gd name="connsiteX184" fmla="*/ 2042244 w 12192000"/>
              <a:gd name="connsiteY184" fmla="*/ 2055560 h 2237474"/>
              <a:gd name="connsiteX185" fmla="*/ 1976224 w 12192000"/>
              <a:gd name="connsiteY185" fmla="*/ 2074257 h 2237474"/>
              <a:gd name="connsiteX186" fmla="*/ 1877728 w 12192000"/>
              <a:gd name="connsiteY186" fmla="*/ 2101004 h 2237474"/>
              <a:gd name="connsiteX187" fmla="*/ 1759056 w 12192000"/>
              <a:gd name="connsiteY187" fmla="*/ 2125608 h 2237474"/>
              <a:gd name="connsiteX188" fmla="*/ 1637948 w 12192000"/>
              <a:gd name="connsiteY188" fmla="*/ 2172597 h 2237474"/>
              <a:gd name="connsiteX189" fmla="*/ 1434549 w 12192000"/>
              <a:gd name="connsiteY189" fmla="*/ 2234522 h 2237474"/>
              <a:gd name="connsiteX190" fmla="*/ 1398481 w 12192000"/>
              <a:gd name="connsiteY190" fmla="*/ 2237074 h 2237474"/>
              <a:gd name="connsiteX191" fmla="*/ 1398407 w 12192000"/>
              <a:gd name="connsiteY191" fmla="*/ 2237095 h 2237474"/>
              <a:gd name="connsiteX192" fmla="*/ 1370962 w 12192000"/>
              <a:gd name="connsiteY192" fmla="*/ 2237474 h 2237474"/>
              <a:gd name="connsiteX193" fmla="*/ 1356367 w 12192000"/>
              <a:gd name="connsiteY193" fmla="*/ 2235089 h 2237474"/>
              <a:gd name="connsiteX194" fmla="*/ 1324828 w 12192000"/>
              <a:gd name="connsiteY194" fmla="*/ 2231968 h 2237474"/>
              <a:gd name="connsiteX195" fmla="*/ 1297744 w 12192000"/>
              <a:gd name="connsiteY195" fmla="*/ 2235849 h 2237474"/>
              <a:gd name="connsiteX196" fmla="*/ 1286236 w 12192000"/>
              <a:gd name="connsiteY196" fmla="*/ 2233135 h 2237474"/>
              <a:gd name="connsiteX197" fmla="*/ 1283504 w 12192000"/>
              <a:gd name="connsiteY197" fmla="*/ 2233797 h 2237474"/>
              <a:gd name="connsiteX198" fmla="*/ 1279765 w 12192000"/>
              <a:gd name="connsiteY198" fmla="*/ 2229639 h 2237474"/>
              <a:gd name="connsiteX199" fmla="*/ 1195347 w 12192000"/>
              <a:gd name="connsiteY199" fmla="*/ 2212354 h 2237474"/>
              <a:gd name="connsiteX200" fmla="*/ 970251 w 12192000"/>
              <a:gd name="connsiteY200" fmla="*/ 2221029 h 2237474"/>
              <a:gd name="connsiteX201" fmla="*/ 812914 w 12192000"/>
              <a:gd name="connsiteY201" fmla="*/ 2202752 h 2237474"/>
              <a:gd name="connsiteX202" fmla="*/ 800195 w 12192000"/>
              <a:gd name="connsiteY202" fmla="*/ 2209407 h 2237474"/>
              <a:gd name="connsiteX203" fmla="*/ 784978 w 12192000"/>
              <a:gd name="connsiteY203" fmla="*/ 2212360 h 2237474"/>
              <a:gd name="connsiteX204" fmla="*/ 681987 w 12192000"/>
              <a:gd name="connsiteY204" fmla="*/ 2216757 h 2237474"/>
              <a:gd name="connsiteX205" fmla="*/ 669923 w 12192000"/>
              <a:gd name="connsiteY205" fmla="*/ 2211682 h 2237474"/>
              <a:gd name="connsiteX206" fmla="*/ 648680 w 12192000"/>
              <a:gd name="connsiteY206" fmla="*/ 2206229 h 2237474"/>
              <a:gd name="connsiteX207" fmla="*/ 597225 w 12192000"/>
              <a:gd name="connsiteY207" fmla="*/ 2180999 h 2237474"/>
              <a:gd name="connsiteX208" fmla="*/ 558449 w 12192000"/>
              <a:gd name="connsiteY208" fmla="*/ 2182346 h 2237474"/>
              <a:gd name="connsiteX209" fmla="*/ 550517 w 12192000"/>
              <a:gd name="connsiteY209" fmla="*/ 2182060 h 2237474"/>
              <a:gd name="connsiteX210" fmla="*/ 550309 w 12192000"/>
              <a:gd name="connsiteY210" fmla="*/ 2181825 h 2237474"/>
              <a:gd name="connsiteX211" fmla="*/ 541836 w 12192000"/>
              <a:gd name="connsiteY211" fmla="*/ 2181063 h 2237474"/>
              <a:gd name="connsiteX212" fmla="*/ 536057 w 12192000"/>
              <a:gd name="connsiteY212" fmla="*/ 2181537 h 2237474"/>
              <a:gd name="connsiteX213" fmla="*/ 520671 w 12192000"/>
              <a:gd name="connsiteY213" fmla="*/ 2180980 h 2237474"/>
              <a:gd name="connsiteX214" fmla="*/ 515024 w 12192000"/>
              <a:gd name="connsiteY214" fmla="*/ 2179258 h 2237474"/>
              <a:gd name="connsiteX215" fmla="*/ 512278 w 12192000"/>
              <a:gd name="connsiteY215" fmla="*/ 2176369 h 2237474"/>
              <a:gd name="connsiteX216" fmla="*/ 480419 w 12192000"/>
              <a:gd name="connsiteY216" fmla="*/ 2167807 h 2237474"/>
              <a:gd name="connsiteX217" fmla="*/ 413835 w 12192000"/>
              <a:gd name="connsiteY217" fmla="*/ 2156783 h 2237474"/>
              <a:gd name="connsiteX218" fmla="*/ 376513 w 12192000"/>
              <a:gd name="connsiteY218" fmla="*/ 2154014 h 2237474"/>
              <a:gd name="connsiteX219" fmla="*/ 273386 w 12192000"/>
              <a:gd name="connsiteY219" fmla="*/ 2142551 h 2237474"/>
              <a:gd name="connsiteX220" fmla="*/ 169207 w 12192000"/>
              <a:gd name="connsiteY220" fmla="*/ 2128100 h 2237474"/>
              <a:gd name="connsiteX221" fmla="*/ 93149 w 12192000"/>
              <a:gd name="connsiteY221" fmla="*/ 2105324 h 2237474"/>
              <a:gd name="connsiteX222" fmla="*/ 88109 w 12192000"/>
              <a:gd name="connsiteY222" fmla="*/ 2106704 h 2237474"/>
              <a:gd name="connsiteX223" fmla="*/ 80022 w 12192000"/>
              <a:gd name="connsiteY223" fmla="*/ 2107254 h 2237474"/>
              <a:gd name="connsiteX224" fmla="*/ 79717 w 12192000"/>
              <a:gd name="connsiteY224" fmla="*/ 2107046 h 2237474"/>
              <a:gd name="connsiteX225" fmla="*/ 72352 w 12192000"/>
              <a:gd name="connsiteY225" fmla="*/ 2107991 h 2237474"/>
              <a:gd name="connsiteX226" fmla="*/ 37645 w 12192000"/>
              <a:gd name="connsiteY226" fmla="*/ 2115401 h 2237474"/>
              <a:gd name="connsiteX227" fmla="*/ 4572 w 12192000"/>
              <a:gd name="connsiteY227" fmla="*/ 2111091 h 2237474"/>
              <a:gd name="connsiteX228" fmla="*/ 0 w 12192000"/>
              <a:gd name="connsiteY228" fmla="*/ 2110468 h 2237474"/>
              <a:gd name="connsiteX229" fmla="*/ 0 w 12192000"/>
              <a:gd name="connsiteY22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79383 w 12192000"/>
              <a:gd name="connsiteY88" fmla="*/ 1641496 h 2237474"/>
              <a:gd name="connsiteX89" fmla="*/ 6900177 w 12192000"/>
              <a:gd name="connsiteY89" fmla="*/ 1636016 h 2237474"/>
              <a:gd name="connsiteX90" fmla="*/ 6795372 w 12192000"/>
              <a:gd name="connsiteY90" fmla="*/ 1644845 h 2237474"/>
              <a:gd name="connsiteX91" fmla="*/ 6692251 w 12192000"/>
              <a:gd name="connsiteY91" fmla="*/ 1656357 h 2237474"/>
              <a:gd name="connsiteX92" fmla="*/ 6655235 w 12192000"/>
              <a:gd name="connsiteY92" fmla="*/ 1661869 h 2237474"/>
              <a:gd name="connsiteX93" fmla="*/ 6587857 w 12192000"/>
              <a:gd name="connsiteY93" fmla="*/ 1665769 h 2237474"/>
              <a:gd name="connsiteX94" fmla="*/ 6554894 w 12192000"/>
              <a:gd name="connsiteY94" fmla="*/ 1664428 h 2237474"/>
              <a:gd name="connsiteX95" fmla="*/ 6516595 w 12192000"/>
              <a:gd name="connsiteY95" fmla="*/ 1667475 h 2237474"/>
              <a:gd name="connsiteX96" fmla="*/ 6508541 w 12192000"/>
              <a:gd name="connsiteY96" fmla="*/ 1668757 h 2237474"/>
              <a:gd name="connsiteX97" fmla="*/ 6471012 w 12192000"/>
              <a:gd name="connsiteY97" fmla="*/ 1678604 h 2237474"/>
              <a:gd name="connsiteX98" fmla="*/ 6415265 w 12192000"/>
              <a:gd name="connsiteY98" fmla="*/ 1665317 h 2237474"/>
              <a:gd name="connsiteX99" fmla="*/ 6364035 w 12192000"/>
              <a:gd name="connsiteY99" fmla="*/ 1667683 h 2237474"/>
              <a:gd name="connsiteX100" fmla="*/ 6280959 w 12192000"/>
              <a:gd name="connsiteY100" fmla="*/ 1689329 h 2237474"/>
              <a:gd name="connsiteX101" fmla="*/ 6243319 w 12192000"/>
              <a:gd name="connsiteY101" fmla="*/ 1695560 h 2237474"/>
              <a:gd name="connsiteX102" fmla="*/ 6098321 w 12192000"/>
              <a:gd name="connsiteY102" fmla="*/ 1721646 h 2237474"/>
              <a:gd name="connsiteX103" fmla="*/ 5880652 w 12192000"/>
              <a:gd name="connsiteY103" fmla="*/ 1779643 h 2237474"/>
              <a:gd name="connsiteX104" fmla="*/ 5785959 w 12192000"/>
              <a:gd name="connsiteY104" fmla="*/ 1775307 h 2237474"/>
              <a:gd name="connsiteX105" fmla="*/ 5643534 w 12192000"/>
              <a:gd name="connsiteY105" fmla="*/ 1802919 h 2237474"/>
              <a:gd name="connsiteX106" fmla="*/ 5518799 w 12192000"/>
              <a:gd name="connsiteY106" fmla="*/ 1818312 h 2237474"/>
              <a:gd name="connsiteX107" fmla="*/ 5505014 w 12192000"/>
              <a:gd name="connsiteY107" fmla="*/ 1819259 h 2237474"/>
              <a:gd name="connsiteX108" fmla="*/ 5453307 w 12192000"/>
              <a:gd name="connsiteY108" fmla="*/ 1815450 h 2237474"/>
              <a:gd name="connsiteX109" fmla="*/ 5364192 w 12192000"/>
              <a:gd name="connsiteY109" fmla="*/ 1826074 h 2237474"/>
              <a:gd name="connsiteX110" fmla="*/ 5350380 w 12192000"/>
              <a:gd name="connsiteY110" fmla="*/ 1830891 h 2237474"/>
              <a:gd name="connsiteX111" fmla="*/ 5259633 w 12192000"/>
              <a:gd name="connsiteY111" fmla="*/ 1837160 h 2237474"/>
              <a:gd name="connsiteX112" fmla="*/ 5197513 w 12192000"/>
              <a:gd name="connsiteY112" fmla="*/ 1844718 h 2237474"/>
              <a:gd name="connsiteX113" fmla="*/ 5184170 w 12192000"/>
              <a:gd name="connsiteY113" fmla="*/ 1849402 h 2237474"/>
              <a:gd name="connsiteX114" fmla="*/ 5168852 w 12192000"/>
              <a:gd name="connsiteY114" fmla="*/ 1844846 h 2237474"/>
              <a:gd name="connsiteX115" fmla="*/ 5164370 w 12192000"/>
              <a:gd name="connsiteY115" fmla="*/ 1840597 h 2237474"/>
              <a:gd name="connsiteX116" fmla="*/ 5114927 w 12192000"/>
              <a:gd name="connsiteY116" fmla="*/ 1847827 h 2237474"/>
              <a:gd name="connsiteX117" fmla="*/ 5108970 w 12192000"/>
              <a:gd name="connsiteY117" fmla="*/ 1847935 h 2237474"/>
              <a:gd name="connsiteX118" fmla="*/ 5067961 w 12192000"/>
              <a:gd name="connsiteY118" fmla="*/ 1845917 h 2237474"/>
              <a:gd name="connsiteX119" fmla="*/ 5007075 w 12192000"/>
              <a:gd name="connsiteY119" fmla="*/ 1838626 h 2237474"/>
              <a:gd name="connsiteX120" fmla="*/ 4944087 w 12192000"/>
              <a:gd name="connsiteY120" fmla="*/ 1823332 h 2237474"/>
              <a:gd name="connsiteX121" fmla="*/ 4907662 w 12192000"/>
              <a:gd name="connsiteY121" fmla="*/ 1816900 h 2237474"/>
              <a:gd name="connsiteX122" fmla="*/ 4882386 w 12192000"/>
              <a:gd name="connsiteY122" fmla="*/ 1809844 h 2237474"/>
              <a:gd name="connsiteX123" fmla="*/ 4811440 w 12192000"/>
              <a:gd name="connsiteY123" fmla="*/ 1804655 h 2237474"/>
              <a:gd name="connsiteX124" fmla="*/ 4691075 w 12192000"/>
              <a:gd name="connsiteY124" fmla="*/ 1801389 h 2237474"/>
              <a:gd name="connsiteX125" fmla="*/ 4611738 w 12192000"/>
              <a:gd name="connsiteY125" fmla="*/ 1776964 h 2237474"/>
              <a:gd name="connsiteX126" fmla="*/ 4560070 w 12192000"/>
              <a:gd name="connsiteY126" fmla="*/ 1785640 h 2237474"/>
              <a:gd name="connsiteX127" fmla="*/ 4536503 w 12192000"/>
              <a:gd name="connsiteY127" fmla="*/ 1785334 h 2237474"/>
              <a:gd name="connsiteX128" fmla="*/ 4513724 w 12192000"/>
              <a:gd name="connsiteY128" fmla="*/ 1791996 h 2237474"/>
              <a:gd name="connsiteX129" fmla="*/ 4459810 w 12192000"/>
              <a:gd name="connsiteY129" fmla="*/ 1797886 h 2237474"/>
              <a:gd name="connsiteX130" fmla="*/ 4379064 w 12192000"/>
              <a:gd name="connsiteY130" fmla="*/ 1817177 h 2237474"/>
              <a:gd name="connsiteX131" fmla="*/ 4319209 w 12192000"/>
              <a:gd name="connsiteY131" fmla="*/ 1834833 h 2237474"/>
              <a:gd name="connsiteX132" fmla="*/ 4290981 w 12192000"/>
              <a:gd name="connsiteY132" fmla="*/ 1839677 h 2237474"/>
              <a:gd name="connsiteX133" fmla="*/ 4285792 w 12192000"/>
              <a:gd name="connsiteY133" fmla="*/ 1836231 h 2237474"/>
              <a:gd name="connsiteX134" fmla="*/ 4238372 w 12192000"/>
              <a:gd name="connsiteY134" fmla="*/ 1851480 h 2237474"/>
              <a:gd name="connsiteX135" fmla="*/ 4232517 w 12192000"/>
              <a:gd name="connsiteY135" fmla="*/ 1852567 h 2237474"/>
              <a:gd name="connsiteX136" fmla="*/ 4191732 w 12192000"/>
              <a:gd name="connsiteY136" fmla="*/ 1857328 h 2237474"/>
              <a:gd name="connsiteX137" fmla="*/ 4065532 w 12192000"/>
              <a:gd name="connsiteY137" fmla="*/ 1855477 h 2237474"/>
              <a:gd name="connsiteX138" fmla="*/ 4028460 w 12192000"/>
              <a:gd name="connsiteY138" fmla="*/ 1855137 h 2237474"/>
              <a:gd name="connsiteX139" fmla="*/ 4002267 w 12192000"/>
              <a:gd name="connsiteY139" fmla="*/ 1852352 h 2237474"/>
              <a:gd name="connsiteX140" fmla="*/ 3931396 w 12192000"/>
              <a:gd name="connsiteY140" fmla="*/ 1858915 h 2237474"/>
              <a:gd name="connsiteX141" fmla="*/ 3812162 w 12192000"/>
              <a:gd name="connsiteY141" fmla="*/ 1875501 h 2237474"/>
              <a:gd name="connsiteX142" fmla="*/ 3729530 w 12192000"/>
              <a:gd name="connsiteY142" fmla="*/ 1864513 h 2237474"/>
              <a:gd name="connsiteX143" fmla="*/ 3680177 w 12192000"/>
              <a:gd name="connsiteY143" fmla="*/ 1881552 h 2237474"/>
              <a:gd name="connsiteX144" fmla="*/ 3567259 w 12192000"/>
              <a:gd name="connsiteY144" fmla="*/ 1893482 h 2237474"/>
              <a:gd name="connsiteX145" fmla="*/ 3405770 w 12192000"/>
              <a:gd name="connsiteY145" fmla="*/ 1904591 h 2237474"/>
              <a:gd name="connsiteX146" fmla="*/ 3280097 w 12192000"/>
              <a:gd name="connsiteY146" fmla="*/ 1919610 h 2237474"/>
              <a:gd name="connsiteX147" fmla="*/ 3123424 w 12192000"/>
              <a:gd name="connsiteY147" fmla="*/ 1952930 h 2237474"/>
              <a:gd name="connsiteX148" fmla="*/ 3009910 w 12192000"/>
              <a:gd name="connsiteY148" fmla="*/ 1957866 h 2237474"/>
              <a:gd name="connsiteX149" fmla="*/ 2995934 w 12192000"/>
              <a:gd name="connsiteY149" fmla="*/ 1967085 h 2237474"/>
              <a:gd name="connsiteX150" fmla="*/ 2980071 w 12192000"/>
              <a:gd name="connsiteY150" fmla="*/ 1972988 h 2237474"/>
              <a:gd name="connsiteX151" fmla="*/ 2978094 w 12192000"/>
              <a:gd name="connsiteY151" fmla="*/ 1972369 h 2237474"/>
              <a:gd name="connsiteX152" fmla="*/ 2942858 w 12192000"/>
              <a:gd name="connsiteY152" fmla="*/ 1981367 h 2237474"/>
              <a:gd name="connsiteX153" fmla="*/ 2875436 w 12192000"/>
              <a:gd name="connsiteY153" fmla="*/ 1996977 h 2237474"/>
              <a:gd name="connsiteX154" fmla="*/ 2874892 w 12192000"/>
              <a:gd name="connsiteY154" fmla="*/ 1996085 h 2237474"/>
              <a:gd name="connsiteX155" fmla="*/ 2864145 w 12192000"/>
              <a:gd name="connsiteY155" fmla="*/ 1994061 h 2237474"/>
              <a:gd name="connsiteX156" fmla="*/ 2843662 w 12192000"/>
              <a:gd name="connsiteY156" fmla="*/ 1992498 h 2237474"/>
              <a:gd name="connsiteX157" fmla="*/ 2796128 w 12192000"/>
              <a:gd name="connsiteY157" fmla="*/ 1976403 h 2237474"/>
              <a:gd name="connsiteX158" fmla="*/ 2756784 w 12192000"/>
              <a:gd name="connsiteY158" fmla="*/ 1985116 h 2237474"/>
              <a:gd name="connsiteX159" fmla="*/ 2748833 w 12192000"/>
              <a:gd name="connsiteY159" fmla="*/ 1986323 h 2237474"/>
              <a:gd name="connsiteX160" fmla="*/ 2748661 w 12192000"/>
              <a:gd name="connsiteY160" fmla="*/ 1986122 h 2237474"/>
              <a:gd name="connsiteX161" fmla="*/ 2740251 w 12192000"/>
              <a:gd name="connsiteY161" fmla="*/ 1986946 h 2237474"/>
              <a:gd name="connsiteX162" fmla="*/ 2718916 w 12192000"/>
              <a:gd name="connsiteY162" fmla="*/ 1990867 h 2237474"/>
              <a:gd name="connsiteX163" fmla="*/ 2713522 w 12192000"/>
              <a:gd name="connsiteY163" fmla="*/ 1990173 h 2237474"/>
              <a:gd name="connsiteX164" fmla="*/ 2680597 w 12192000"/>
              <a:gd name="connsiteY164" fmla="*/ 1984996 h 2237474"/>
              <a:gd name="connsiteX165" fmla="*/ 2578178 w 12192000"/>
              <a:gd name="connsiteY165" fmla="*/ 1990531 h 2237474"/>
              <a:gd name="connsiteX166" fmla="*/ 2476147 w 12192000"/>
              <a:gd name="connsiteY166" fmla="*/ 1998305 h 2237474"/>
              <a:gd name="connsiteX167" fmla="*/ 2373568 w 12192000"/>
              <a:gd name="connsiteY167" fmla="*/ 2003219 h 2237474"/>
              <a:gd name="connsiteX168" fmla="*/ 2321399 w 12192000"/>
              <a:gd name="connsiteY168" fmla="*/ 1989467 h 2237474"/>
              <a:gd name="connsiteX169" fmla="*/ 2315525 w 12192000"/>
              <a:gd name="connsiteY169" fmla="*/ 1989708 h 2237474"/>
              <a:gd name="connsiteX170" fmla="*/ 2300792 w 12192000"/>
              <a:gd name="connsiteY170" fmla="*/ 1994290 h 2237474"/>
              <a:gd name="connsiteX171" fmla="*/ 2295469 w 12192000"/>
              <a:gd name="connsiteY171" fmla="*/ 1996659 h 2237474"/>
              <a:gd name="connsiteX172" fmla="*/ 2287219 w 12192000"/>
              <a:gd name="connsiteY172" fmla="*/ 1998750 h 2237474"/>
              <a:gd name="connsiteX173" fmla="*/ 2286948 w 12192000"/>
              <a:gd name="connsiteY173" fmla="*/ 1998596 h 2237474"/>
              <a:gd name="connsiteX174" fmla="*/ 2243069 w 12192000"/>
              <a:gd name="connsiteY174" fmla="*/ 2015111 h 2237474"/>
              <a:gd name="connsiteX175" fmla="*/ 2186609 w 12192000"/>
              <a:gd name="connsiteY175" fmla="*/ 2008263 h 2237474"/>
              <a:gd name="connsiteX176" fmla="*/ 2164831 w 12192000"/>
              <a:gd name="connsiteY176" fmla="*/ 2010143 h 2237474"/>
              <a:gd name="connsiteX177" fmla="*/ 2152836 w 12192000"/>
              <a:gd name="connsiteY177" fmla="*/ 2010048 h 2237474"/>
              <a:gd name="connsiteX178" fmla="*/ 2117102 w 12192000"/>
              <a:gd name="connsiteY178" fmla="*/ 2023004 h 2237474"/>
              <a:gd name="connsiteX179" fmla="*/ 2111935 w 12192000"/>
              <a:gd name="connsiteY179" fmla="*/ 2023163 h 2237474"/>
              <a:gd name="connsiteX180" fmla="*/ 2089991 w 12192000"/>
              <a:gd name="connsiteY180" fmla="*/ 2034193 h 2237474"/>
              <a:gd name="connsiteX181" fmla="*/ 2058061 w 12192000"/>
              <a:gd name="connsiteY181" fmla="*/ 2047942 h 2237474"/>
              <a:gd name="connsiteX182" fmla="*/ 2055737 w 12192000"/>
              <a:gd name="connsiteY182" fmla="*/ 2047704 h 2237474"/>
              <a:gd name="connsiteX183" fmla="*/ 2042244 w 12192000"/>
              <a:gd name="connsiteY183" fmla="*/ 2055560 h 2237474"/>
              <a:gd name="connsiteX184" fmla="*/ 1976224 w 12192000"/>
              <a:gd name="connsiteY184" fmla="*/ 2074257 h 2237474"/>
              <a:gd name="connsiteX185" fmla="*/ 1877728 w 12192000"/>
              <a:gd name="connsiteY185" fmla="*/ 2101004 h 2237474"/>
              <a:gd name="connsiteX186" fmla="*/ 1759056 w 12192000"/>
              <a:gd name="connsiteY186" fmla="*/ 2125608 h 2237474"/>
              <a:gd name="connsiteX187" fmla="*/ 1637948 w 12192000"/>
              <a:gd name="connsiteY187" fmla="*/ 2172597 h 2237474"/>
              <a:gd name="connsiteX188" fmla="*/ 1434549 w 12192000"/>
              <a:gd name="connsiteY188" fmla="*/ 2234522 h 2237474"/>
              <a:gd name="connsiteX189" fmla="*/ 1398481 w 12192000"/>
              <a:gd name="connsiteY189" fmla="*/ 2237074 h 2237474"/>
              <a:gd name="connsiteX190" fmla="*/ 1398407 w 12192000"/>
              <a:gd name="connsiteY190" fmla="*/ 2237095 h 2237474"/>
              <a:gd name="connsiteX191" fmla="*/ 1370962 w 12192000"/>
              <a:gd name="connsiteY191" fmla="*/ 2237474 h 2237474"/>
              <a:gd name="connsiteX192" fmla="*/ 1356367 w 12192000"/>
              <a:gd name="connsiteY192" fmla="*/ 2235089 h 2237474"/>
              <a:gd name="connsiteX193" fmla="*/ 1324828 w 12192000"/>
              <a:gd name="connsiteY193" fmla="*/ 2231968 h 2237474"/>
              <a:gd name="connsiteX194" fmla="*/ 1297744 w 12192000"/>
              <a:gd name="connsiteY194" fmla="*/ 2235849 h 2237474"/>
              <a:gd name="connsiteX195" fmla="*/ 1286236 w 12192000"/>
              <a:gd name="connsiteY195" fmla="*/ 2233135 h 2237474"/>
              <a:gd name="connsiteX196" fmla="*/ 1283504 w 12192000"/>
              <a:gd name="connsiteY196" fmla="*/ 2233797 h 2237474"/>
              <a:gd name="connsiteX197" fmla="*/ 1279765 w 12192000"/>
              <a:gd name="connsiteY197" fmla="*/ 2229639 h 2237474"/>
              <a:gd name="connsiteX198" fmla="*/ 1195347 w 12192000"/>
              <a:gd name="connsiteY198" fmla="*/ 2212354 h 2237474"/>
              <a:gd name="connsiteX199" fmla="*/ 970251 w 12192000"/>
              <a:gd name="connsiteY199" fmla="*/ 2221029 h 2237474"/>
              <a:gd name="connsiteX200" fmla="*/ 812914 w 12192000"/>
              <a:gd name="connsiteY200" fmla="*/ 2202752 h 2237474"/>
              <a:gd name="connsiteX201" fmla="*/ 800195 w 12192000"/>
              <a:gd name="connsiteY201" fmla="*/ 2209407 h 2237474"/>
              <a:gd name="connsiteX202" fmla="*/ 784978 w 12192000"/>
              <a:gd name="connsiteY202" fmla="*/ 2212360 h 2237474"/>
              <a:gd name="connsiteX203" fmla="*/ 681987 w 12192000"/>
              <a:gd name="connsiteY203" fmla="*/ 2216757 h 2237474"/>
              <a:gd name="connsiteX204" fmla="*/ 669923 w 12192000"/>
              <a:gd name="connsiteY204" fmla="*/ 2211682 h 2237474"/>
              <a:gd name="connsiteX205" fmla="*/ 648680 w 12192000"/>
              <a:gd name="connsiteY205" fmla="*/ 2206229 h 2237474"/>
              <a:gd name="connsiteX206" fmla="*/ 597225 w 12192000"/>
              <a:gd name="connsiteY206" fmla="*/ 2180999 h 2237474"/>
              <a:gd name="connsiteX207" fmla="*/ 558449 w 12192000"/>
              <a:gd name="connsiteY207" fmla="*/ 2182346 h 2237474"/>
              <a:gd name="connsiteX208" fmla="*/ 550517 w 12192000"/>
              <a:gd name="connsiteY208" fmla="*/ 2182060 h 2237474"/>
              <a:gd name="connsiteX209" fmla="*/ 550309 w 12192000"/>
              <a:gd name="connsiteY209" fmla="*/ 2181825 h 2237474"/>
              <a:gd name="connsiteX210" fmla="*/ 541836 w 12192000"/>
              <a:gd name="connsiteY210" fmla="*/ 2181063 h 2237474"/>
              <a:gd name="connsiteX211" fmla="*/ 536057 w 12192000"/>
              <a:gd name="connsiteY211" fmla="*/ 2181537 h 2237474"/>
              <a:gd name="connsiteX212" fmla="*/ 520671 w 12192000"/>
              <a:gd name="connsiteY212" fmla="*/ 2180980 h 2237474"/>
              <a:gd name="connsiteX213" fmla="*/ 515024 w 12192000"/>
              <a:gd name="connsiteY213" fmla="*/ 2179258 h 2237474"/>
              <a:gd name="connsiteX214" fmla="*/ 512278 w 12192000"/>
              <a:gd name="connsiteY214" fmla="*/ 2176369 h 2237474"/>
              <a:gd name="connsiteX215" fmla="*/ 480419 w 12192000"/>
              <a:gd name="connsiteY215" fmla="*/ 2167807 h 2237474"/>
              <a:gd name="connsiteX216" fmla="*/ 413835 w 12192000"/>
              <a:gd name="connsiteY216" fmla="*/ 2156783 h 2237474"/>
              <a:gd name="connsiteX217" fmla="*/ 376513 w 12192000"/>
              <a:gd name="connsiteY217" fmla="*/ 2154014 h 2237474"/>
              <a:gd name="connsiteX218" fmla="*/ 273386 w 12192000"/>
              <a:gd name="connsiteY218" fmla="*/ 2142551 h 2237474"/>
              <a:gd name="connsiteX219" fmla="*/ 169207 w 12192000"/>
              <a:gd name="connsiteY219" fmla="*/ 2128100 h 2237474"/>
              <a:gd name="connsiteX220" fmla="*/ 93149 w 12192000"/>
              <a:gd name="connsiteY220" fmla="*/ 2105324 h 2237474"/>
              <a:gd name="connsiteX221" fmla="*/ 88109 w 12192000"/>
              <a:gd name="connsiteY221" fmla="*/ 2106704 h 2237474"/>
              <a:gd name="connsiteX222" fmla="*/ 80022 w 12192000"/>
              <a:gd name="connsiteY222" fmla="*/ 2107254 h 2237474"/>
              <a:gd name="connsiteX223" fmla="*/ 79717 w 12192000"/>
              <a:gd name="connsiteY223" fmla="*/ 2107046 h 2237474"/>
              <a:gd name="connsiteX224" fmla="*/ 72352 w 12192000"/>
              <a:gd name="connsiteY224" fmla="*/ 2107991 h 2237474"/>
              <a:gd name="connsiteX225" fmla="*/ 37645 w 12192000"/>
              <a:gd name="connsiteY225" fmla="*/ 2115401 h 2237474"/>
              <a:gd name="connsiteX226" fmla="*/ 4572 w 12192000"/>
              <a:gd name="connsiteY226" fmla="*/ 2111091 h 2237474"/>
              <a:gd name="connsiteX227" fmla="*/ 0 w 12192000"/>
              <a:gd name="connsiteY227" fmla="*/ 2110468 h 2237474"/>
              <a:gd name="connsiteX228" fmla="*/ 0 w 12192000"/>
              <a:gd name="connsiteY22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83996 w 12192000"/>
              <a:gd name="connsiteY87" fmla="*/ 1639040 h 2237474"/>
              <a:gd name="connsiteX88" fmla="*/ 6900177 w 12192000"/>
              <a:gd name="connsiteY88" fmla="*/ 1636016 h 2237474"/>
              <a:gd name="connsiteX89" fmla="*/ 6795372 w 12192000"/>
              <a:gd name="connsiteY89" fmla="*/ 1644845 h 2237474"/>
              <a:gd name="connsiteX90" fmla="*/ 6692251 w 12192000"/>
              <a:gd name="connsiteY90" fmla="*/ 1656357 h 2237474"/>
              <a:gd name="connsiteX91" fmla="*/ 6655235 w 12192000"/>
              <a:gd name="connsiteY91" fmla="*/ 1661869 h 2237474"/>
              <a:gd name="connsiteX92" fmla="*/ 6587857 w 12192000"/>
              <a:gd name="connsiteY92" fmla="*/ 1665769 h 2237474"/>
              <a:gd name="connsiteX93" fmla="*/ 6554894 w 12192000"/>
              <a:gd name="connsiteY93" fmla="*/ 1664428 h 2237474"/>
              <a:gd name="connsiteX94" fmla="*/ 6516595 w 12192000"/>
              <a:gd name="connsiteY94" fmla="*/ 1667475 h 2237474"/>
              <a:gd name="connsiteX95" fmla="*/ 6508541 w 12192000"/>
              <a:gd name="connsiteY95" fmla="*/ 1668757 h 2237474"/>
              <a:gd name="connsiteX96" fmla="*/ 6471012 w 12192000"/>
              <a:gd name="connsiteY96" fmla="*/ 1678604 h 2237474"/>
              <a:gd name="connsiteX97" fmla="*/ 6415265 w 12192000"/>
              <a:gd name="connsiteY97" fmla="*/ 1665317 h 2237474"/>
              <a:gd name="connsiteX98" fmla="*/ 6364035 w 12192000"/>
              <a:gd name="connsiteY98" fmla="*/ 1667683 h 2237474"/>
              <a:gd name="connsiteX99" fmla="*/ 6280959 w 12192000"/>
              <a:gd name="connsiteY99" fmla="*/ 1689329 h 2237474"/>
              <a:gd name="connsiteX100" fmla="*/ 6243319 w 12192000"/>
              <a:gd name="connsiteY100" fmla="*/ 1695560 h 2237474"/>
              <a:gd name="connsiteX101" fmla="*/ 6098321 w 12192000"/>
              <a:gd name="connsiteY101" fmla="*/ 1721646 h 2237474"/>
              <a:gd name="connsiteX102" fmla="*/ 5880652 w 12192000"/>
              <a:gd name="connsiteY102" fmla="*/ 1779643 h 2237474"/>
              <a:gd name="connsiteX103" fmla="*/ 5785959 w 12192000"/>
              <a:gd name="connsiteY103" fmla="*/ 1775307 h 2237474"/>
              <a:gd name="connsiteX104" fmla="*/ 5643534 w 12192000"/>
              <a:gd name="connsiteY104" fmla="*/ 1802919 h 2237474"/>
              <a:gd name="connsiteX105" fmla="*/ 5518799 w 12192000"/>
              <a:gd name="connsiteY105" fmla="*/ 1818312 h 2237474"/>
              <a:gd name="connsiteX106" fmla="*/ 5505014 w 12192000"/>
              <a:gd name="connsiteY106" fmla="*/ 1819259 h 2237474"/>
              <a:gd name="connsiteX107" fmla="*/ 5453307 w 12192000"/>
              <a:gd name="connsiteY107" fmla="*/ 1815450 h 2237474"/>
              <a:gd name="connsiteX108" fmla="*/ 5364192 w 12192000"/>
              <a:gd name="connsiteY108" fmla="*/ 1826074 h 2237474"/>
              <a:gd name="connsiteX109" fmla="*/ 5350380 w 12192000"/>
              <a:gd name="connsiteY109" fmla="*/ 1830891 h 2237474"/>
              <a:gd name="connsiteX110" fmla="*/ 5259633 w 12192000"/>
              <a:gd name="connsiteY110" fmla="*/ 1837160 h 2237474"/>
              <a:gd name="connsiteX111" fmla="*/ 5197513 w 12192000"/>
              <a:gd name="connsiteY111" fmla="*/ 1844718 h 2237474"/>
              <a:gd name="connsiteX112" fmla="*/ 5184170 w 12192000"/>
              <a:gd name="connsiteY112" fmla="*/ 1849402 h 2237474"/>
              <a:gd name="connsiteX113" fmla="*/ 5168852 w 12192000"/>
              <a:gd name="connsiteY113" fmla="*/ 1844846 h 2237474"/>
              <a:gd name="connsiteX114" fmla="*/ 5164370 w 12192000"/>
              <a:gd name="connsiteY114" fmla="*/ 1840597 h 2237474"/>
              <a:gd name="connsiteX115" fmla="*/ 5114927 w 12192000"/>
              <a:gd name="connsiteY115" fmla="*/ 1847827 h 2237474"/>
              <a:gd name="connsiteX116" fmla="*/ 5108970 w 12192000"/>
              <a:gd name="connsiteY116" fmla="*/ 1847935 h 2237474"/>
              <a:gd name="connsiteX117" fmla="*/ 5067961 w 12192000"/>
              <a:gd name="connsiteY117" fmla="*/ 1845917 h 2237474"/>
              <a:gd name="connsiteX118" fmla="*/ 5007075 w 12192000"/>
              <a:gd name="connsiteY118" fmla="*/ 1838626 h 2237474"/>
              <a:gd name="connsiteX119" fmla="*/ 4944087 w 12192000"/>
              <a:gd name="connsiteY119" fmla="*/ 1823332 h 2237474"/>
              <a:gd name="connsiteX120" fmla="*/ 4907662 w 12192000"/>
              <a:gd name="connsiteY120" fmla="*/ 1816900 h 2237474"/>
              <a:gd name="connsiteX121" fmla="*/ 4882386 w 12192000"/>
              <a:gd name="connsiteY121" fmla="*/ 1809844 h 2237474"/>
              <a:gd name="connsiteX122" fmla="*/ 4811440 w 12192000"/>
              <a:gd name="connsiteY122" fmla="*/ 1804655 h 2237474"/>
              <a:gd name="connsiteX123" fmla="*/ 4691075 w 12192000"/>
              <a:gd name="connsiteY123" fmla="*/ 1801389 h 2237474"/>
              <a:gd name="connsiteX124" fmla="*/ 4611738 w 12192000"/>
              <a:gd name="connsiteY124" fmla="*/ 1776964 h 2237474"/>
              <a:gd name="connsiteX125" fmla="*/ 4560070 w 12192000"/>
              <a:gd name="connsiteY125" fmla="*/ 1785640 h 2237474"/>
              <a:gd name="connsiteX126" fmla="*/ 4536503 w 12192000"/>
              <a:gd name="connsiteY126" fmla="*/ 1785334 h 2237474"/>
              <a:gd name="connsiteX127" fmla="*/ 4513724 w 12192000"/>
              <a:gd name="connsiteY127" fmla="*/ 1791996 h 2237474"/>
              <a:gd name="connsiteX128" fmla="*/ 4459810 w 12192000"/>
              <a:gd name="connsiteY128" fmla="*/ 1797886 h 2237474"/>
              <a:gd name="connsiteX129" fmla="*/ 4379064 w 12192000"/>
              <a:gd name="connsiteY129" fmla="*/ 1817177 h 2237474"/>
              <a:gd name="connsiteX130" fmla="*/ 4319209 w 12192000"/>
              <a:gd name="connsiteY130" fmla="*/ 1834833 h 2237474"/>
              <a:gd name="connsiteX131" fmla="*/ 4290981 w 12192000"/>
              <a:gd name="connsiteY131" fmla="*/ 1839677 h 2237474"/>
              <a:gd name="connsiteX132" fmla="*/ 4285792 w 12192000"/>
              <a:gd name="connsiteY132" fmla="*/ 1836231 h 2237474"/>
              <a:gd name="connsiteX133" fmla="*/ 4238372 w 12192000"/>
              <a:gd name="connsiteY133" fmla="*/ 1851480 h 2237474"/>
              <a:gd name="connsiteX134" fmla="*/ 4232517 w 12192000"/>
              <a:gd name="connsiteY134" fmla="*/ 1852567 h 2237474"/>
              <a:gd name="connsiteX135" fmla="*/ 4191732 w 12192000"/>
              <a:gd name="connsiteY135" fmla="*/ 1857328 h 2237474"/>
              <a:gd name="connsiteX136" fmla="*/ 4065532 w 12192000"/>
              <a:gd name="connsiteY136" fmla="*/ 1855477 h 2237474"/>
              <a:gd name="connsiteX137" fmla="*/ 4028460 w 12192000"/>
              <a:gd name="connsiteY137" fmla="*/ 1855137 h 2237474"/>
              <a:gd name="connsiteX138" fmla="*/ 4002267 w 12192000"/>
              <a:gd name="connsiteY138" fmla="*/ 1852352 h 2237474"/>
              <a:gd name="connsiteX139" fmla="*/ 3931396 w 12192000"/>
              <a:gd name="connsiteY139" fmla="*/ 1858915 h 2237474"/>
              <a:gd name="connsiteX140" fmla="*/ 3812162 w 12192000"/>
              <a:gd name="connsiteY140" fmla="*/ 1875501 h 2237474"/>
              <a:gd name="connsiteX141" fmla="*/ 3729530 w 12192000"/>
              <a:gd name="connsiteY141" fmla="*/ 1864513 h 2237474"/>
              <a:gd name="connsiteX142" fmla="*/ 3680177 w 12192000"/>
              <a:gd name="connsiteY142" fmla="*/ 1881552 h 2237474"/>
              <a:gd name="connsiteX143" fmla="*/ 3567259 w 12192000"/>
              <a:gd name="connsiteY143" fmla="*/ 1893482 h 2237474"/>
              <a:gd name="connsiteX144" fmla="*/ 3405770 w 12192000"/>
              <a:gd name="connsiteY144" fmla="*/ 1904591 h 2237474"/>
              <a:gd name="connsiteX145" fmla="*/ 3280097 w 12192000"/>
              <a:gd name="connsiteY145" fmla="*/ 1919610 h 2237474"/>
              <a:gd name="connsiteX146" fmla="*/ 3123424 w 12192000"/>
              <a:gd name="connsiteY146" fmla="*/ 1952930 h 2237474"/>
              <a:gd name="connsiteX147" fmla="*/ 3009910 w 12192000"/>
              <a:gd name="connsiteY147" fmla="*/ 1957866 h 2237474"/>
              <a:gd name="connsiteX148" fmla="*/ 2995934 w 12192000"/>
              <a:gd name="connsiteY148" fmla="*/ 1967085 h 2237474"/>
              <a:gd name="connsiteX149" fmla="*/ 2980071 w 12192000"/>
              <a:gd name="connsiteY149" fmla="*/ 1972988 h 2237474"/>
              <a:gd name="connsiteX150" fmla="*/ 2978094 w 12192000"/>
              <a:gd name="connsiteY150" fmla="*/ 1972369 h 2237474"/>
              <a:gd name="connsiteX151" fmla="*/ 2942858 w 12192000"/>
              <a:gd name="connsiteY151" fmla="*/ 1981367 h 2237474"/>
              <a:gd name="connsiteX152" fmla="*/ 2875436 w 12192000"/>
              <a:gd name="connsiteY152" fmla="*/ 1996977 h 2237474"/>
              <a:gd name="connsiteX153" fmla="*/ 2874892 w 12192000"/>
              <a:gd name="connsiteY153" fmla="*/ 1996085 h 2237474"/>
              <a:gd name="connsiteX154" fmla="*/ 2864145 w 12192000"/>
              <a:gd name="connsiteY154" fmla="*/ 1994061 h 2237474"/>
              <a:gd name="connsiteX155" fmla="*/ 2843662 w 12192000"/>
              <a:gd name="connsiteY155" fmla="*/ 1992498 h 2237474"/>
              <a:gd name="connsiteX156" fmla="*/ 2796128 w 12192000"/>
              <a:gd name="connsiteY156" fmla="*/ 1976403 h 2237474"/>
              <a:gd name="connsiteX157" fmla="*/ 2756784 w 12192000"/>
              <a:gd name="connsiteY157" fmla="*/ 1985116 h 2237474"/>
              <a:gd name="connsiteX158" fmla="*/ 2748833 w 12192000"/>
              <a:gd name="connsiteY158" fmla="*/ 1986323 h 2237474"/>
              <a:gd name="connsiteX159" fmla="*/ 2748661 w 12192000"/>
              <a:gd name="connsiteY159" fmla="*/ 1986122 h 2237474"/>
              <a:gd name="connsiteX160" fmla="*/ 2740251 w 12192000"/>
              <a:gd name="connsiteY160" fmla="*/ 1986946 h 2237474"/>
              <a:gd name="connsiteX161" fmla="*/ 2718916 w 12192000"/>
              <a:gd name="connsiteY161" fmla="*/ 1990867 h 2237474"/>
              <a:gd name="connsiteX162" fmla="*/ 2713522 w 12192000"/>
              <a:gd name="connsiteY162" fmla="*/ 1990173 h 2237474"/>
              <a:gd name="connsiteX163" fmla="*/ 2680597 w 12192000"/>
              <a:gd name="connsiteY163" fmla="*/ 1984996 h 2237474"/>
              <a:gd name="connsiteX164" fmla="*/ 2578178 w 12192000"/>
              <a:gd name="connsiteY164" fmla="*/ 1990531 h 2237474"/>
              <a:gd name="connsiteX165" fmla="*/ 2476147 w 12192000"/>
              <a:gd name="connsiteY165" fmla="*/ 1998305 h 2237474"/>
              <a:gd name="connsiteX166" fmla="*/ 2373568 w 12192000"/>
              <a:gd name="connsiteY166" fmla="*/ 2003219 h 2237474"/>
              <a:gd name="connsiteX167" fmla="*/ 2321399 w 12192000"/>
              <a:gd name="connsiteY167" fmla="*/ 1989467 h 2237474"/>
              <a:gd name="connsiteX168" fmla="*/ 2315525 w 12192000"/>
              <a:gd name="connsiteY168" fmla="*/ 1989708 h 2237474"/>
              <a:gd name="connsiteX169" fmla="*/ 2300792 w 12192000"/>
              <a:gd name="connsiteY169" fmla="*/ 1994290 h 2237474"/>
              <a:gd name="connsiteX170" fmla="*/ 2295469 w 12192000"/>
              <a:gd name="connsiteY170" fmla="*/ 1996659 h 2237474"/>
              <a:gd name="connsiteX171" fmla="*/ 2287219 w 12192000"/>
              <a:gd name="connsiteY171" fmla="*/ 1998750 h 2237474"/>
              <a:gd name="connsiteX172" fmla="*/ 2286948 w 12192000"/>
              <a:gd name="connsiteY172" fmla="*/ 1998596 h 2237474"/>
              <a:gd name="connsiteX173" fmla="*/ 2243069 w 12192000"/>
              <a:gd name="connsiteY173" fmla="*/ 2015111 h 2237474"/>
              <a:gd name="connsiteX174" fmla="*/ 2186609 w 12192000"/>
              <a:gd name="connsiteY174" fmla="*/ 2008263 h 2237474"/>
              <a:gd name="connsiteX175" fmla="*/ 2164831 w 12192000"/>
              <a:gd name="connsiteY175" fmla="*/ 2010143 h 2237474"/>
              <a:gd name="connsiteX176" fmla="*/ 2152836 w 12192000"/>
              <a:gd name="connsiteY176" fmla="*/ 2010048 h 2237474"/>
              <a:gd name="connsiteX177" fmla="*/ 2117102 w 12192000"/>
              <a:gd name="connsiteY177" fmla="*/ 2023004 h 2237474"/>
              <a:gd name="connsiteX178" fmla="*/ 2111935 w 12192000"/>
              <a:gd name="connsiteY178" fmla="*/ 2023163 h 2237474"/>
              <a:gd name="connsiteX179" fmla="*/ 2089991 w 12192000"/>
              <a:gd name="connsiteY179" fmla="*/ 2034193 h 2237474"/>
              <a:gd name="connsiteX180" fmla="*/ 2058061 w 12192000"/>
              <a:gd name="connsiteY180" fmla="*/ 2047942 h 2237474"/>
              <a:gd name="connsiteX181" fmla="*/ 2055737 w 12192000"/>
              <a:gd name="connsiteY181" fmla="*/ 2047704 h 2237474"/>
              <a:gd name="connsiteX182" fmla="*/ 2042244 w 12192000"/>
              <a:gd name="connsiteY182" fmla="*/ 2055560 h 2237474"/>
              <a:gd name="connsiteX183" fmla="*/ 1976224 w 12192000"/>
              <a:gd name="connsiteY183" fmla="*/ 2074257 h 2237474"/>
              <a:gd name="connsiteX184" fmla="*/ 1877728 w 12192000"/>
              <a:gd name="connsiteY184" fmla="*/ 2101004 h 2237474"/>
              <a:gd name="connsiteX185" fmla="*/ 1759056 w 12192000"/>
              <a:gd name="connsiteY185" fmla="*/ 2125608 h 2237474"/>
              <a:gd name="connsiteX186" fmla="*/ 1637948 w 12192000"/>
              <a:gd name="connsiteY186" fmla="*/ 2172597 h 2237474"/>
              <a:gd name="connsiteX187" fmla="*/ 1434549 w 12192000"/>
              <a:gd name="connsiteY187" fmla="*/ 2234522 h 2237474"/>
              <a:gd name="connsiteX188" fmla="*/ 1398481 w 12192000"/>
              <a:gd name="connsiteY188" fmla="*/ 2237074 h 2237474"/>
              <a:gd name="connsiteX189" fmla="*/ 1398407 w 12192000"/>
              <a:gd name="connsiteY189" fmla="*/ 2237095 h 2237474"/>
              <a:gd name="connsiteX190" fmla="*/ 1370962 w 12192000"/>
              <a:gd name="connsiteY190" fmla="*/ 2237474 h 2237474"/>
              <a:gd name="connsiteX191" fmla="*/ 1356367 w 12192000"/>
              <a:gd name="connsiteY191" fmla="*/ 2235089 h 2237474"/>
              <a:gd name="connsiteX192" fmla="*/ 1324828 w 12192000"/>
              <a:gd name="connsiteY192" fmla="*/ 2231968 h 2237474"/>
              <a:gd name="connsiteX193" fmla="*/ 1297744 w 12192000"/>
              <a:gd name="connsiteY193" fmla="*/ 2235849 h 2237474"/>
              <a:gd name="connsiteX194" fmla="*/ 1286236 w 12192000"/>
              <a:gd name="connsiteY194" fmla="*/ 2233135 h 2237474"/>
              <a:gd name="connsiteX195" fmla="*/ 1283504 w 12192000"/>
              <a:gd name="connsiteY195" fmla="*/ 2233797 h 2237474"/>
              <a:gd name="connsiteX196" fmla="*/ 1279765 w 12192000"/>
              <a:gd name="connsiteY196" fmla="*/ 2229639 h 2237474"/>
              <a:gd name="connsiteX197" fmla="*/ 1195347 w 12192000"/>
              <a:gd name="connsiteY197" fmla="*/ 2212354 h 2237474"/>
              <a:gd name="connsiteX198" fmla="*/ 970251 w 12192000"/>
              <a:gd name="connsiteY198" fmla="*/ 2221029 h 2237474"/>
              <a:gd name="connsiteX199" fmla="*/ 812914 w 12192000"/>
              <a:gd name="connsiteY199" fmla="*/ 2202752 h 2237474"/>
              <a:gd name="connsiteX200" fmla="*/ 800195 w 12192000"/>
              <a:gd name="connsiteY200" fmla="*/ 2209407 h 2237474"/>
              <a:gd name="connsiteX201" fmla="*/ 784978 w 12192000"/>
              <a:gd name="connsiteY201" fmla="*/ 2212360 h 2237474"/>
              <a:gd name="connsiteX202" fmla="*/ 681987 w 12192000"/>
              <a:gd name="connsiteY202" fmla="*/ 2216757 h 2237474"/>
              <a:gd name="connsiteX203" fmla="*/ 669923 w 12192000"/>
              <a:gd name="connsiteY203" fmla="*/ 2211682 h 2237474"/>
              <a:gd name="connsiteX204" fmla="*/ 648680 w 12192000"/>
              <a:gd name="connsiteY204" fmla="*/ 2206229 h 2237474"/>
              <a:gd name="connsiteX205" fmla="*/ 597225 w 12192000"/>
              <a:gd name="connsiteY205" fmla="*/ 2180999 h 2237474"/>
              <a:gd name="connsiteX206" fmla="*/ 558449 w 12192000"/>
              <a:gd name="connsiteY206" fmla="*/ 2182346 h 2237474"/>
              <a:gd name="connsiteX207" fmla="*/ 550517 w 12192000"/>
              <a:gd name="connsiteY207" fmla="*/ 2182060 h 2237474"/>
              <a:gd name="connsiteX208" fmla="*/ 550309 w 12192000"/>
              <a:gd name="connsiteY208" fmla="*/ 2181825 h 2237474"/>
              <a:gd name="connsiteX209" fmla="*/ 541836 w 12192000"/>
              <a:gd name="connsiteY209" fmla="*/ 2181063 h 2237474"/>
              <a:gd name="connsiteX210" fmla="*/ 536057 w 12192000"/>
              <a:gd name="connsiteY210" fmla="*/ 2181537 h 2237474"/>
              <a:gd name="connsiteX211" fmla="*/ 520671 w 12192000"/>
              <a:gd name="connsiteY211" fmla="*/ 2180980 h 2237474"/>
              <a:gd name="connsiteX212" fmla="*/ 515024 w 12192000"/>
              <a:gd name="connsiteY212" fmla="*/ 2179258 h 2237474"/>
              <a:gd name="connsiteX213" fmla="*/ 512278 w 12192000"/>
              <a:gd name="connsiteY213" fmla="*/ 2176369 h 2237474"/>
              <a:gd name="connsiteX214" fmla="*/ 480419 w 12192000"/>
              <a:gd name="connsiteY214" fmla="*/ 2167807 h 2237474"/>
              <a:gd name="connsiteX215" fmla="*/ 413835 w 12192000"/>
              <a:gd name="connsiteY215" fmla="*/ 2156783 h 2237474"/>
              <a:gd name="connsiteX216" fmla="*/ 376513 w 12192000"/>
              <a:gd name="connsiteY216" fmla="*/ 2154014 h 2237474"/>
              <a:gd name="connsiteX217" fmla="*/ 273386 w 12192000"/>
              <a:gd name="connsiteY217" fmla="*/ 2142551 h 2237474"/>
              <a:gd name="connsiteX218" fmla="*/ 169207 w 12192000"/>
              <a:gd name="connsiteY218" fmla="*/ 2128100 h 2237474"/>
              <a:gd name="connsiteX219" fmla="*/ 93149 w 12192000"/>
              <a:gd name="connsiteY219" fmla="*/ 2105324 h 2237474"/>
              <a:gd name="connsiteX220" fmla="*/ 88109 w 12192000"/>
              <a:gd name="connsiteY220" fmla="*/ 2106704 h 2237474"/>
              <a:gd name="connsiteX221" fmla="*/ 80022 w 12192000"/>
              <a:gd name="connsiteY221" fmla="*/ 2107254 h 2237474"/>
              <a:gd name="connsiteX222" fmla="*/ 79717 w 12192000"/>
              <a:gd name="connsiteY222" fmla="*/ 2107046 h 2237474"/>
              <a:gd name="connsiteX223" fmla="*/ 72352 w 12192000"/>
              <a:gd name="connsiteY223" fmla="*/ 2107991 h 2237474"/>
              <a:gd name="connsiteX224" fmla="*/ 37645 w 12192000"/>
              <a:gd name="connsiteY224" fmla="*/ 2115401 h 2237474"/>
              <a:gd name="connsiteX225" fmla="*/ 4572 w 12192000"/>
              <a:gd name="connsiteY225" fmla="*/ 2111091 h 2237474"/>
              <a:gd name="connsiteX226" fmla="*/ 0 w 12192000"/>
              <a:gd name="connsiteY226" fmla="*/ 2110468 h 2237474"/>
              <a:gd name="connsiteX227" fmla="*/ 0 w 12192000"/>
              <a:gd name="connsiteY22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59286 w 12192000"/>
              <a:gd name="connsiteY80" fmla="*/ 1606850 h 2237474"/>
              <a:gd name="connsiteX81" fmla="*/ 7114651 w 12192000"/>
              <a:gd name="connsiteY81" fmla="*/ 1620959 h 2237474"/>
              <a:gd name="connsiteX82" fmla="*/ 7092727 w 12192000"/>
              <a:gd name="connsiteY82" fmla="*/ 1623628 h 2237474"/>
              <a:gd name="connsiteX83" fmla="*/ 7031309 w 12192000"/>
              <a:gd name="connsiteY83" fmla="*/ 1619451 h 2237474"/>
              <a:gd name="connsiteX84" fmla="*/ 6999084 w 12192000"/>
              <a:gd name="connsiteY84" fmla="*/ 1634317 h 2237474"/>
              <a:gd name="connsiteX85" fmla="*/ 6992107 w 12192000"/>
              <a:gd name="connsiteY85" fmla="*/ 1636860 h 2237474"/>
              <a:gd name="connsiteX86" fmla="*/ 6991765 w 12192000"/>
              <a:gd name="connsiteY86" fmla="*/ 1636725 h 2237474"/>
              <a:gd name="connsiteX87" fmla="*/ 6900177 w 12192000"/>
              <a:gd name="connsiteY87" fmla="*/ 1636016 h 2237474"/>
              <a:gd name="connsiteX88" fmla="*/ 6795372 w 12192000"/>
              <a:gd name="connsiteY88" fmla="*/ 1644845 h 2237474"/>
              <a:gd name="connsiteX89" fmla="*/ 6692251 w 12192000"/>
              <a:gd name="connsiteY89" fmla="*/ 1656357 h 2237474"/>
              <a:gd name="connsiteX90" fmla="*/ 6655235 w 12192000"/>
              <a:gd name="connsiteY90" fmla="*/ 1661869 h 2237474"/>
              <a:gd name="connsiteX91" fmla="*/ 6587857 w 12192000"/>
              <a:gd name="connsiteY91" fmla="*/ 1665769 h 2237474"/>
              <a:gd name="connsiteX92" fmla="*/ 6554894 w 12192000"/>
              <a:gd name="connsiteY92" fmla="*/ 1664428 h 2237474"/>
              <a:gd name="connsiteX93" fmla="*/ 6516595 w 12192000"/>
              <a:gd name="connsiteY93" fmla="*/ 1667475 h 2237474"/>
              <a:gd name="connsiteX94" fmla="*/ 6508541 w 12192000"/>
              <a:gd name="connsiteY94" fmla="*/ 1668757 h 2237474"/>
              <a:gd name="connsiteX95" fmla="*/ 6471012 w 12192000"/>
              <a:gd name="connsiteY95" fmla="*/ 1678604 h 2237474"/>
              <a:gd name="connsiteX96" fmla="*/ 6415265 w 12192000"/>
              <a:gd name="connsiteY96" fmla="*/ 1665317 h 2237474"/>
              <a:gd name="connsiteX97" fmla="*/ 6364035 w 12192000"/>
              <a:gd name="connsiteY97" fmla="*/ 1667683 h 2237474"/>
              <a:gd name="connsiteX98" fmla="*/ 6280959 w 12192000"/>
              <a:gd name="connsiteY98" fmla="*/ 1689329 h 2237474"/>
              <a:gd name="connsiteX99" fmla="*/ 6243319 w 12192000"/>
              <a:gd name="connsiteY99" fmla="*/ 1695560 h 2237474"/>
              <a:gd name="connsiteX100" fmla="*/ 6098321 w 12192000"/>
              <a:gd name="connsiteY100" fmla="*/ 1721646 h 2237474"/>
              <a:gd name="connsiteX101" fmla="*/ 5880652 w 12192000"/>
              <a:gd name="connsiteY101" fmla="*/ 1779643 h 2237474"/>
              <a:gd name="connsiteX102" fmla="*/ 5785959 w 12192000"/>
              <a:gd name="connsiteY102" fmla="*/ 1775307 h 2237474"/>
              <a:gd name="connsiteX103" fmla="*/ 5643534 w 12192000"/>
              <a:gd name="connsiteY103" fmla="*/ 1802919 h 2237474"/>
              <a:gd name="connsiteX104" fmla="*/ 5518799 w 12192000"/>
              <a:gd name="connsiteY104" fmla="*/ 1818312 h 2237474"/>
              <a:gd name="connsiteX105" fmla="*/ 5505014 w 12192000"/>
              <a:gd name="connsiteY105" fmla="*/ 1819259 h 2237474"/>
              <a:gd name="connsiteX106" fmla="*/ 5453307 w 12192000"/>
              <a:gd name="connsiteY106" fmla="*/ 1815450 h 2237474"/>
              <a:gd name="connsiteX107" fmla="*/ 5364192 w 12192000"/>
              <a:gd name="connsiteY107" fmla="*/ 1826074 h 2237474"/>
              <a:gd name="connsiteX108" fmla="*/ 5350380 w 12192000"/>
              <a:gd name="connsiteY108" fmla="*/ 1830891 h 2237474"/>
              <a:gd name="connsiteX109" fmla="*/ 5259633 w 12192000"/>
              <a:gd name="connsiteY109" fmla="*/ 1837160 h 2237474"/>
              <a:gd name="connsiteX110" fmla="*/ 5197513 w 12192000"/>
              <a:gd name="connsiteY110" fmla="*/ 1844718 h 2237474"/>
              <a:gd name="connsiteX111" fmla="*/ 5184170 w 12192000"/>
              <a:gd name="connsiteY111" fmla="*/ 1849402 h 2237474"/>
              <a:gd name="connsiteX112" fmla="*/ 5168852 w 12192000"/>
              <a:gd name="connsiteY112" fmla="*/ 1844846 h 2237474"/>
              <a:gd name="connsiteX113" fmla="*/ 5164370 w 12192000"/>
              <a:gd name="connsiteY113" fmla="*/ 1840597 h 2237474"/>
              <a:gd name="connsiteX114" fmla="*/ 5114927 w 12192000"/>
              <a:gd name="connsiteY114" fmla="*/ 1847827 h 2237474"/>
              <a:gd name="connsiteX115" fmla="*/ 5108970 w 12192000"/>
              <a:gd name="connsiteY115" fmla="*/ 1847935 h 2237474"/>
              <a:gd name="connsiteX116" fmla="*/ 5067961 w 12192000"/>
              <a:gd name="connsiteY116" fmla="*/ 1845917 h 2237474"/>
              <a:gd name="connsiteX117" fmla="*/ 5007075 w 12192000"/>
              <a:gd name="connsiteY117" fmla="*/ 1838626 h 2237474"/>
              <a:gd name="connsiteX118" fmla="*/ 4944087 w 12192000"/>
              <a:gd name="connsiteY118" fmla="*/ 1823332 h 2237474"/>
              <a:gd name="connsiteX119" fmla="*/ 4907662 w 12192000"/>
              <a:gd name="connsiteY119" fmla="*/ 1816900 h 2237474"/>
              <a:gd name="connsiteX120" fmla="*/ 4882386 w 12192000"/>
              <a:gd name="connsiteY120" fmla="*/ 1809844 h 2237474"/>
              <a:gd name="connsiteX121" fmla="*/ 4811440 w 12192000"/>
              <a:gd name="connsiteY121" fmla="*/ 1804655 h 2237474"/>
              <a:gd name="connsiteX122" fmla="*/ 4691075 w 12192000"/>
              <a:gd name="connsiteY122" fmla="*/ 1801389 h 2237474"/>
              <a:gd name="connsiteX123" fmla="*/ 4611738 w 12192000"/>
              <a:gd name="connsiteY123" fmla="*/ 1776964 h 2237474"/>
              <a:gd name="connsiteX124" fmla="*/ 4560070 w 12192000"/>
              <a:gd name="connsiteY124" fmla="*/ 1785640 h 2237474"/>
              <a:gd name="connsiteX125" fmla="*/ 4536503 w 12192000"/>
              <a:gd name="connsiteY125" fmla="*/ 1785334 h 2237474"/>
              <a:gd name="connsiteX126" fmla="*/ 4513724 w 12192000"/>
              <a:gd name="connsiteY126" fmla="*/ 1791996 h 2237474"/>
              <a:gd name="connsiteX127" fmla="*/ 4459810 w 12192000"/>
              <a:gd name="connsiteY127" fmla="*/ 1797886 h 2237474"/>
              <a:gd name="connsiteX128" fmla="*/ 4379064 w 12192000"/>
              <a:gd name="connsiteY128" fmla="*/ 1817177 h 2237474"/>
              <a:gd name="connsiteX129" fmla="*/ 4319209 w 12192000"/>
              <a:gd name="connsiteY129" fmla="*/ 1834833 h 2237474"/>
              <a:gd name="connsiteX130" fmla="*/ 4290981 w 12192000"/>
              <a:gd name="connsiteY130" fmla="*/ 1839677 h 2237474"/>
              <a:gd name="connsiteX131" fmla="*/ 4285792 w 12192000"/>
              <a:gd name="connsiteY131" fmla="*/ 1836231 h 2237474"/>
              <a:gd name="connsiteX132" fmla="*/ 4238372 w 12192000"/>
              <a:gd name="connsiteY132" fmla="*/ 1851480 h 2237474"/>
              <a:gd name="connsiteX133" fmla="*/ 4232517 w 12192000"/>
              <a:gd name="connsiteY133" fmla="*/ 1852567 h 2237474"/>
              <a:gd name="connsiteX134" fmla="*/ 4191732 w 12192000"/>
              <a:gd name="connsiteY134" fmla="*/ 1857328 h 2237474"/>
              <a:gd name="connsiteX135" fmla="*/ 4065532 w 12192000"/>
              <a:gd name="connsiteY135" fmla="*/ 1855477 h 2237474"/>
              <a:gd name="connsiteX136" fmla="*/ 4028460 w 12192000"/>
              <a:gd name="connsiteY136" fmla="*/ 1855137 h 2237474"/>
              <a:gd name="connsiteX137" fmla="*/ 4002267 w 12192000"/>
              <a:gd name="connsiteY137" fmla="*/ 1852352 h 2237474"/>
              <a:gd name="connsiteX138" fmla="*/ 3931396 w 12192000"/>
              <a:gd name="connsiteY138" fmla="*/ 1858915 h 2237474"/>
              <a:gd name="connsiteX139" fmla="*/ 3812162 w 12192000"/>
              <a:gd name="connsiteY139" fmla="*/ 1875501 h 2237474"/>
              <a:gd name="connsiteX140" fmla="*/ 3729530 w 12192000"/>
              <a:gd name="connsiteY140" fmla="*/ 1864513 h 2237474"/>
              <a:gd name="connsiteX141" fmla="*/ 3680177 w 12192000"/>
              <a:gd name="connsiteY141" fmla="*/ 1881552 h 2237474"/>
              <a:gd name="connsiteX142" fmla="*/ 3567259 w 12192000"/>
              <a:gd name="connsiteY142" fmla="*/ 1893482 h 2237474"/>
              <a:gd name="connsiteX143" fmla="*/ 3405770 w 12192000"/>
              <a:gd name="connsiteY143" fmla="*/ 1904591 h 2237474"/>
              <a:gd name="connsiteX144" fmla="*/ 3280097 w 12192000"/>
              <a:gd name="connsiteY144" fmla="*/ 1919610 h 2237474"/>
              <a:gd name="connsiteX145" fmla="*/ 3123424 w 12192000"/>
              <a:gd name="connsiteY145" fmla="*/ 1952930 h 2237474"/>
              <a:gd name="connsiteX146" fmla="*/ 3009910 w 12192000"/>
              <a:gd name="connsiteY146" fmla="*/ 1957866 h 2237474"/>
              <a:gd name="connsiteX147" fmla="*/ 2995934 w 12192000"/>
              <a:gd name="connsiteY147" fmla="*/ 1967085 h 2237474"/>
              <a:gd name="connsiteX148" fmla="*/ 2980071 w 12192000"/>
              <a:gd name="connsiteY148" fmla="*/ 1972988 h 2237474"/>
              <a:gd name="connsiteX149" fmla="*/ 2978094 w 12192000"/>
              <a:gd name="connsiteY149" fmla="*/ 1972369 h 2237474"/>
              <a:gd name="connsiteX150" fmla="*/ 2942858 w 12192000"/>
              <a:gd name="connsiteY150" fmla="*/ 1981367 h 2237474"/>
              <a:gd name="connsiteX151" fmla="*/ 2875436 w 12192000"/>
              <a:gd name="connsiteY151" fmla="*/ 1996977 h 2237474"/>
              <a:gd name="connsiteX152" fmla="*/ 2874892 w 12192000"/>
              <a:gd name="connsiteY152" fmla="*/ 1996085 h 2237474"/>
              <a:gd name="connsiteX153" fmla="*/ 2864145 w 12192000"/>
              <a:gd name="connsiteY153" fmla="*/ 1994061 h 2237474"/>
              <a:gd name="connsiteX154" fmla="*/ 2843662 w 12192000"/>
              <a:gd name="connsiteY154" fmla="*/ 1992498 h 2237474"/>
              <a:gd name="connsiteX155" fmla="*/ 2796128 w 12192000"/>
              <a:gd name="connsiteY155" fmla="*/ 1976403 h 2237474"/>
              <a:gd name="connsiteX156" fmla="*/ 2756784 w 12192000"/>
              <a:gd name="connsiteY156" fmla="*/ 1985116 h 2237474"/>
              <a:gd name="connsiteX157" fmla="*/ 2748833 w 12192000"/>
              <a:gd name="connsiteY157" fmla="*/ 1986323 h 2237474"/>
              <a:gd name="connsiteX158" fmla="*/ 2748661 w 12192000"/>
              <a:gd name="connsiteY158" fmla="*/ 1986122 h 2237474"/>
              <a:gd name="connsiteX159" fmla="*/ 2740251 w 12192000"/>
              <a:gd name="connsiteY159" fmla="*/ 1986946 h 2237474"/>
              <a:gd name="connsiteX160" fmla="*/ 2718916 w 12192000"/>
              <a:gd name="connsiteY160" fmla="*/ 1990867 h 2237474"/>
              <a:gd name="connsiteX161" fmla="*/ 2713522 w 12192000"/>
              <a:gd name="connsiteY161" fmla="*/ 1990173 h 2237474"/>
              <a:gd name="connsiteX162" fmla="*/ 2680597 w 12192000"/>
              <a:gd name="connsiteY162" fmla="*/ 1984996 h 2237474"/>
              <a:gd name="connsiteX163" fmla="*/ 2578178 w 12192000"/>
              <a:gd name="connsiteY163" fmla="*/ 1990531 h 2237474"/>
              <a:gd name="connsiteX164" fmla="*/ 2476147 w 12192000"/>
              <a:gd name="connsiteY164" fmla="*/ 1998305 h 2237474"/>
              <a:gd name="connsiteX165" fmla="*/ 2373568 w 12192000"/>
              <a:gd name="connsiteY165" fmla="*/ 2003219 h 2237474"/>
              <a:gd name="connsiteX166" fmla="*/ 2321399 w 12192000"/>
              <a:gd name="connsiteY166" fmla="*/ 1989467 h 2237474"/>
              <a:gd name="connsiteX167" fmla="*/ 2315525 w 12192000"/>
              <a:gd name="connsiteY167" fmla="*/ 1989708 h 2237474"/>
              <a:gd name="connsiteX168" fmla="*/ 2300792 w 12192000"/>
              <a:gd name="connsiteY168" fmla="*/ 1994290 h 2237474"/>
              <a:gd name="connsiteX169" fmla="*/ 2295469 w 12192000"/>
              <a:gd name="connsiteY169" fmla="*/ 1996659 h 2237474"/>
              <a:gd name="connsiteX170" fmla="*/ 2287219 w 12192000"/>
              <a:gd name="connsiteY170" fmla="*/ 1998750 h 2237474"/>
              <a:gd name="connsiteX171" fmla="*/ 2286948 w 12192000"/>
              <a:gd name="connsiteY171" fmla="*/ 1998596 h 2237474"/>
              <a:gd name="connsiteX172" fmla="*/ 2243069 w 12192000"/>
              <a:gd name="connsiteY172" fmla="*/ 2015111 h 2237474"/>
              <a:gd name="connsiteX173" fmla="*/ 2186609 w 12192000"/>
              <a:gd name="connsiteY173" fmla="*/ 2008263 h 2237474"/>
              <a:gd name="connsiteX174" fmla="*/ 2164831 w 12192000"/>
              <a:gd name="connsiteY174" fmla="*/ 2010143 h 2237474"/>
              <a:gd name="connsiteX175" fmla="*/ 2152836 w 12192000"/>
              <a:gd name="connsiteY175" fmla="*/ 2010048 h 2237474"/>
              <a:gd name="connsiteX176" fmla="*/ 2117102 w 12192000"/>
              <a:gd name="connsiteY176" fmla="*/ 2023004 h 2237474"/>
              <a:gd name="connsiteX177" fmla="*/ 2111935 w 12192000"/>
              <a:gd name="connsiteY177" fmla="*/ 2023163 h 2237474"/>
              <a:gd name="connsiteX178" fmla="*/ 2089991 w 12192000"/>
              <a:gd name="connsiteY178" fmla="*/ 2034193 h 2237474"/>
              <a:gd name="connsiteX179" fmla="*/ 2058061 w 12192000"/>
              <a:gd name="connsiteY179" fmla="*/ 2047942 h 2237474"/>
              <a:gd name="connsiteX180" fmla="*/ 2055737 w 12192000"/>
              <a:gd name="connsiteY180" fmla="*/ 2047704 h 2237474"/>
              <a:gd name="connsiteX181" fmla="*/ 2042244 w 12192000"/>
              <a:gd name="connsiteY181" fmla="*/ 2055560 h 2237474"/>
              <a:gd name="connsiteX182" fmla="*/ 1976224 w 12192000"/>
              <a:gd name="connsiteY182" fmla="*/ 2074257 h 2237474"/>
              <a:gd name="connsiteX183" fmla="*/ 1877728 w 12192000"/>
              <a:gd name="connsiteY183" fmla="*/ 2101004 h 2237474"/>
              <a:gd name="connsiteX184" fmla="*/ 1759056 w 12192000"/>
              <a:gd name="connsiteY184" fmla="*/ 2125608 h 2237474"/>
              <a:gd name="connsiteX185" fmla="*/ 1637948 w 12192000"/>
              <a:gd name="connsiteY185" fmla="*/ 2172597 h 2237474"/>
              <a:gd name="connsiteX186" fmla="*/ 1434549 w 12192000"/>
              <a:gd name="connsiteY186" fmla="*/ 2234522 h 2237474"/>
              <a:gd name="connsiteX187" fmla="*/ 1398481 w 12192000"/>
              <a:gd name="connsiteY187" fmla="*/ 2237074 h 2237474"/>
              <a:gd name="connsiteX188" fmla="*/ 1398407 w 12192000"/>
              <a:gd name="connsiteY188" fmla="*/ 2237095 h 2237474"/>
              <a:gd name="connsiteX189" fmla="*/ 1370962 w 12192000"/>
              <a:gd name="connsiteY189" fmla="*/ 2237474 h 2237474"/>
              <a:gd name="connsiteX190" fmla="*/ 1356367 w 12192000"/>
              <a:gd name="connsiteY190" fmla="*/ 2235089 h 2237474"/>
              <a:gd name="connsiteX191" fmla="*/ 1324828 w 12192000"/>
              <a:gd name="connsiteY191" fmla="*/ 2231968 h 2237474"/>
              <a:gd name="connsiteX192" fmla="*/ 1297744 w 12192000"/>
              <a:gd name="connsiteY192" fmla="*/ 2235849 h 2237474"/>
              <a:gd name="connsiteX193" fmla="*/ 1286236 w 12192000"/>
              <a:gd name="connsiteY193" fmla="*/ 2233135 h 2237474"/>
              <a:gd name="connsiteX194" fmla="*/ 1283504 w 12192000"/>
              <a:gd name="connsiteY194" fmla="*/ 2233797 h 2237474"/>
              <a:gd name="connsiteX195" fmla="*/ 1279765 w 12192000"/>
              <a:gd name="connsiteY195" fmla="*/ 2229639 h 2237474"/>
              <a:gd name="connsiteX196" fmla="*/ 1195347 w 12192000"/>
              <a:gd name="connsiteY196" fmla="*/ 2212354 h 2237474"/>
              <a:gd name="connsiteX197" fmla="*/ 970251 w 12192000"/>
              <a:gd name="connsiteY197" fmla="*/ 2221029 h 2237474"/>
              <a:gd name="connsiteX198" fmla="*/ 812914 w 12192000"/>
              <a:gd name="connsiteY198" fmla="*/ 2202752 h 2237474"/>
              <a:gd name="connsiteX199" fmla="*/ 800195 w 12192000"/>
              <a:gd name="connsiteY199" fmla="*/ 2209407 h 2237474"/>
              <a:gd name="connsiteX200" fmla="*/ 784978 w 12192000"/>
              <a:gd name="connsiteY200" fmla="*/ 2212360 h 2237474"/>
              <a:gd name="connsiteX201" fmla="*/ 681987 w 12192000"/>
              <a:gd name="connsiteY201" fmla="*/ 2216757 h 2237474"/>
              <a:gd name="connsiteX202" fmla="*/ 669923 w 12192000"/>
              <a:gd name="connsiteY202" fmla="*/ 2211682 h 2237474"/>
              <a:gd name="connsiteX203" fmla="*/ 648680 w 12192000"/>
              <a:gd name="connsiteY203" fmla="*/ 2206229 h 2237474"/>
              <a:gd name="connsiteX204" fmla="*/ 597225 w 12192000"/>
              <a:gd name="connsiteY204" fmla="*/ 2180999 h 2237474"/>
              <a:gd name="connsiteX205" fmla="*/ 558449 w 12192000"/>
              <a:gd name="connsiteY205" fmla="*/ 2182346 h 2237474"/>
              <a:gd name="connsiteX206" fmla="*/ 550517 w 12192000"/>
              <a:gd name="connsiteY206" fmla="*/ 2182060 h 2237474"/>
              <a:gd name="connsiteX207" fmla="*/ 550309 w 12192000"/>
              <a:gd name="connsiteY207" fmla="*/ 2181825 h 2237474"/>
              <a:gd name="connsiteX208" fmla="*/ 541836 w 12192000"/>
              <a:gd name="connsiteY208" fmla="*/ 2181063 h 2237474"/>
              <a:gd name="connsiteX209" fmla="*/ 536057 w 12192000"/>
              <a:gd name="connsiteY209" fmla="*/ 2181537 h 2237474"/>
              <a:gd name="connsiteX210" fmla="*/ 520671 w 12192000"/>
              <a:gd name="connsiteY210" fmla="*/ 2180980 h 2237474"/>
              <a:gd name="connsiteX211" fmla="*/ 515024 w 12192000"/>
              <a:gd name="connsiteY211" fmla="*/ 2179258 h 2237474"/>
              <a:gd name="connsiteX212" fmla="*/ 512278 w 12192000"/>
              <a:gd name="connsiteY212" fmla="*/ 2176369 h 2237474"/>
              <a:gd name="connsiteX213" fmla="*/ 480419 w 12192000"/>
              <a:gd name="connsiteY213" fmla="*/ 2167807 h 2237474"/>
              <a:gd name="connsiteX214" fmla="*/ 413835 w 12192000"/>
              <a:gd name="connsiteY214" fmla="*/ 2156783 h 2237474"/>
              <a:gd name="connsiteX215" fmla="*/ 376513 w 12192000"/>
              <a:gd name="connsiteY215" fmla="*/ 2154014 h 2237474"/>
              <a:gd name="connsiteX216" fmla="*/ 273386 w 12192000"/>
              <a:gd name="connsiteY216" fmla="*/ 2142551 h 2237474"/>
              <a:gd name="connsiteX217" fmla="*/ 169207 w 12192000"/>
              <a:gd name="connsiteY217" fmla="*/ 2128100 h 2237474"/>
              <a:gd name="connsiteX218" fmla="*/ 93149 w 12192000"/>
              <a:gd name="connsiteY218" fmla="*/ 2105324 h 2237474"/>
              <a:gd name="connsiteX219" fmla="*/ 88109 w 12192000"/>
              <a:gd name="connsiteY219" fmla="*/ 2106704 h 2237474"/>
              <a:gd name="connsiteX220" fmla="*/ 80022 w 12192000"/>
              <a:gd name="connsiteY220" fmla="*/ 2107254 h 2237474"/>
              <a:gd name="connsiteX221" fmla="*/ 79717 w 12192000"/>
              <a:gd name="connsiteY221" fmla="*/ 2107046 h 2237474"/>
              <a:gd name="connsiteX222" fmla="*/ 72352 w 12192000"/>
              <a:gd name="connsiteY222" fmla="*/ 2107991 h 2237474"/>
              <a:gd name="connsiteX223" fmla="*/ 37645 w 12192000"/>
              <a:gd name="connsiteY223" fmla="*/ 2115401 h 2237474"/>
              <a:gd name="connsiteX224" fmla="*/ 4572 w 12192000"/>
              <a:gd name="connsiteY224" fmla="*/ 2111091 h 2237474"/>
              <a:gd name="connsiteX225" fmla="*/ 0 w 12192000"/>
              <a:gd name="connsiteY225" fmla="*/ 2110468 h 2237474"/>
              <a:gd name="connsiteX226" fmla="*/ 0 w 12192000"/>
              <a:gd name="connsiteY22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210972 w 12192000"/>
              <a:gd name="connsiteY77" fmla="*/ 1580856 h 2237474"/>
              <a:gd name="connsiteX78" fmla="*/ 7183121 w 12192000"/>
              <a:gd name="connsiteY78" fmla="*/ 1595162 h 2237474"/>
              <a:gd name="connsiteX79" fmla="*/ 7164601 w 12192000"/>
              <a:gd name="connsiteY79" fmla="*/ 1606490 h 2237474"/>
              <a:gd name="connsiteX80" fmla="*/ 7114651 w 12192000"/>
              <a:gd name="connsiteY80" fmla="*/ 1620959 h 2237474"/>
              <a:gd name="connsiteX81" fmla="*/ 7092727 w 12192000"/>
              <a:gd name="connsiteY81" fmla="*/ 1623628 h 2237474"/>
              <a:gd name="connsiteX82" fmla="*/ 7031309 w 12192000"/>
              <a:gd name="connsiteY82" fmla="*/ 1619451 h 2237474"/>
              <a:gd name="connsiteX83" fmla="*/ 6999084 w 12192000"/>
              <a:gd name="connsiteY83" fmla="*/ 1634317 h 2237474"/>
              <a:gd name="connsiteX84" fmla="*/ 6992107 w 12192000"/>
              <a:gd name="connsiteY84" fmla="*/ 1636860 h 2237474"/>
              <a:gd name="connsiteX85" fmla="*/ 6991765 w 12192000"/>
              <a:gd name="connsiteY85" fmla="*/ 1636725 h 2237474"/>
              <a:gd name="connsiteX86" fmla="*/ 6900177 w 12192000"/>
              <a:gd name="connsiteY86" fmla="*/ 1636016 h 2237474"/>
              <a:gd name="connsiteX87" fmla="*/ 6795372 w 12192000"/>
              <a:gd name="connsiteY87" fmla="*/ 1644845 h 2237474"/>
              <a:gd name="connsiteX88" fmla="*/ 6692251 w 12192000"/>
              <a:gd name="connsiteY88" fmla="*/ 1656357 h 2237474"/>
              <a:gd name="connsiteX89" fmla="*/ 6655235 w 12192000"/>
              <a:gd name="connsiteY89" fmla="*/ 1661869 h 2237474"/>
              <a:gd name="connsiteX90" fmla="*/ 6587857 w 12192000"/>
              <a:gd name="connsiteY90" fmla="*/ 1665769 h 2237474"/>
              <a:gd name="connsiteX91" fmla="*/ 6554894 w 12192000"/>
              <a:gd name="connsiteY91" fmla="*/ 1664428 h 2237474"/>
              <a:gd name="connsiteX92" fmla="*/ 6516595 w 12192000"/>
              <a:gd name="connsiteY92" fmla="*/ 1667475 h 2237474"/>
              <a:gd name="connsiteX93" fmla="*/ 6508541 w 12192000"/>
              <a:gd name="connsiteY93" fmla="*/ 1668757 h 2237474"/>
              <a:gd name="connsiteX94" fmla="*/ 6471012 w 12192000"/>
              <a:gd name="connsiteY94" fmla="*/ 1678604 h 2237474"/>
              <a:gd name="connsiteX95" fmla="*/ 6415265 w 12192000"/>
              <a:gd name="connsiteY95" fmla="*/ 1665317 h 2237474"/>
              <a:gd name="connsiteX96" fmla="*/ 6364035 w 12192000"/>
              <a:gd name="connsiteY96" fmla="*/ 1667683 h 2237474"/>
              <a:gd name="connsiteX97" fmla="*/ 6280959 w 12192000"/>
              <a:gd name="connsiteY97" fmla="*/ 1689329 h 2237474"/>
              <a:gd name="connsiteX98" fmla="*/ 6243319 w 12192000"/>
              <a:gd name="connsiteY98" fmla="*/ 1695560 h 2237474"/>
              <a:gd name="connsiteX99" fmla="*/ 6098321 w 12192000"/>
              <a:gd name="connsiteY99" fmla="*/ 1721646 h 2237474"/>
              <a:gd name="connsiteX100" fmla="*/ 5880652 w 12192000"/>
              <a:gd name="connsiteY100" fmla="*/ 1779643 h 2237474"/>
              <a:gd name="connsiteX101" fmla="*/ 5785959 w 12192000"/>
              <a:gd name="connsiteY101" fmla="*/ 1775307 h 2237474"/>
              <a:gd name="connsiteX102" fmla="*/ 5643534 w 12192000"/>
              <a:gd name="connsiteY102" fmla="*/ 1802919 h 2237474"/>
              <a:gd name="connsiteX103" fmla="*/ 5518799 w 12192000"/>
              <a:gd name="connsiteY103" fmla="*/ 1818312 h 2237474"/>
              <a:gd name="connsiteX104" fmla="*/ 5505014 w 12192000"/>
              <a:gd name="connsiteY104" fmla="*/ 1819259 h 2237474"/>
              <a:gd name="connsiteX105" fmla="*/ 5453307 w 12192000"/>
              <a:gd name="connsiteY105" fmla="*/ 1815450 h 2237474"/>
              <a:gd name="connsiteX106" fmla="*/ 5364192 w 12192000"/>
              <a:gd name="connsiteY106" fmla="*/ 1826074 h 2237474"/>
              <a:gd name="connsiteX107" fmla="*/ 5350380 w 12192000"/>
              <a:gd name="connsiteY107" fmla="*/ 1830891 h 2237474"/>
              <a:gd name="connsiteX108" fmla="*/ 5259633 w 12192000"/>
              <a:gd name="connsiteY108" fmla="*/ 1837160 h 2237474"/>
              <a:gd name="connsiteX109" fmla="*/ 5197513 w 12192000"/>
              <a:gd name="connsiteY109" fmla="*/ 1844718 h 2237474"/>
              <a:gd name="connsiteX110" fmla="*/ 5184170 w 12192000"/>
              <a:gd name="connsiteY110" fmla="*/ 1849402 h 2237474"/>
              <a:gd name="connsiteX111" fmla="*/ 5168852 w 12192000"/>
              <a:gd name="connsiteY111" fmla="*/ 1844846 h 2237474"/>
              <a:gd name="connsiteX112" fmla="*/ 5164370 w 12192000"/>
              <a:gd name="connsiteY112" fmla="*/ 1840597 h 2237474"/>
              <a:gd name="connsiteX113" fmla="*/ 5114927 w 12192000"/>
              <a:gd name="connsiteY113" fmla="*/ 1847827 h 2237474"/>
              <a:gd name="connsiteX114" fmla="*/ 5108970 w 12192000"/>
              <a:gd name="connsiteY114" fmla="*/ 1847935 h 2237474"/>
              <a:gd name="connsiteX115" fmla="*/ 5067961 w 12192000"/>
              <a:gd name="connsiteY115" fmla="*/ 1845917 h 2237474"/>
              <a:gd name="connsiteX116" fmla="*/ 5007075 w 12192000"/>
              <a:gd name="connsiteY116" fmla="*/ 1838626 h 2237474"/>
              <a:gd name="connsiteX117" fmla="*/ 4944087 w 12192000"/>
              <a:gd name="connsiteY117" fmla="*/ 1823332 h 2237474"/>
              <a:gd name="connsiteX118" fmla="*/ 4907662 w 12192000"/>
              <a:gd name="connsiteY118" fmla="*/ 1816900 h 2237474"/>
              <a:gd name="connsiteX119" fmla="*/ 4882386 w 12192000"/>
              <a:gd name="connsiteY119" fmla="*/ 1809844 h 2237474"/>
              <a:gd name="connsiteX120" fmla="*/ 4811440 w 12192000"/>
              <a:gd name="connsiteY120" fmla="*/ 1804655 h 2237474"/>
              <a:gd name="connsiteX121" fmla="*/ 4691075 w 12192000"/>
              <a:gd name="connsiteY121" fmla="*/ 1801389 h 2237474"/>
              <a:gd name="connsiteX122" fmla="*/ 4611738 w 12192000"/>
              <a:gd name="connsiteY122" fmla="*/ 1776964 h 2237474"/>
              <a:gd name="connsiteX123" fmla="*/ 4560070 w 12192000"/>
              <a:gd name="connsiteY123" fmla="*/ 1785640 h 2237474"/>
              <a:gd name="connsiteX124" fmla="*/ 4536503 w 12192000"/>
              <a:gd name="connsiteY124" fmla="*/ 1785334 h 2237474"/>
              <a:gd name="connsiteX125" fmla="*/ 4513724 w 12192000"/>
              <a:gd name="connsiteY125" fmla="*/ 1791996 h 2237474"/>
              <a:gd name="connsiteX126" fmla="*/ 4459810 w 12192000"/>
              <a:gd name="connsiteY126" fmla="*/ 1797886 h 2237474"/>
              <a:gd name="connsiteX127" fmla="*/ 4379064 w 12192000"/>
              <a:gd name="connsiteY127" fmla="*/ 1817177 h 2237474"/>
              <a:gd name="connsiteX128" fmla="*/ 4319209 w 12192000"/>
              <a:gd name="connsiteY128" fmla="*/ 1834833 h 2237474"/>
              <a:gd name="connsiteX129" fmla="*/ 4290981 w 12192000"/>
              <a:gd name="connsiteY129" fmla="*/ 1839677 h 2237474"/>
              <a:gd name="connsiteX130" fmla="*/ 4285792 w 12192000"/>
              <a:gd name="connsiteY130" fmla="*/ 1836231 h 2237474"/>
              <a:gd name="connsiteX131" fmla="*/ 4238372 w 12192000"/>
              <a:gd name="connsiteY131" fmla="*/ 1851480 h 2237474"/>
              <a:gd name="connsiteX132" fmla="*/ 4232517 w 12192000"/>
              <a:gd name="connsiteY132" fmla="*/ 1852567 h 2237474"/>
              <a:gd name="connsiteX133" fmla="*/ 4191732 w 12192000"/>
              <a:gd name="connsiteY133" fmla="*/ 1857328 h 2237474"/>
              <a:gd name="connsiteX134" fmla="*/ 4065532 w 12192000"/>
              <a:gd name="connsiteY134" fmla="*/ 1855477 h 2237474"/>
              <a:gd name="connsiteX135" fmla="*/ 4028460 w 12192000"/>
              <a:gd name="connsiteY135" fmla="*/ 1855137 h 2237474"/>
              <a:gd name="connsiteX136" fmla="*/ 4002267 w 12192000"/>
              <a:gd name="connsiteY136" fmla="*/ 1852352 h 2237474"/>
              <a:gd name="connsiteX137" fmla="*/ 3931396 w 12192000"/>
              <a:gd name="connsiteY137" fmla="*/ 1858915 h 2237474"/>
              <a:gd name="connsiteX138" fmla="*/ 3812162 w 12192000"/>
              <a:gd name="connsiteY138" fmla="*/ 1875501 h 2237474"/>
              <a:gd name="connsiteX139" fmla="*/ 3729530 w 12192000"/>
              <a:gd name="connsiteY139" fmla="*/ 1864513 h 2237474"/>
              <a:gd name="connsiteX140" fmla="*/ 3680177 w 12192000"/>
              <a:gd name="connsiteY140" fmla="*/ 1881552 h 2237474"/>
              <a:gd name="connsiteX141" fmla="*/ 3567259 w 12192000"/>
              <a:gd name="connsiteY141" fmla="*/ 1893482 h 2237474"/>
              <a:gd name="connsiteX142" fmla="*/ 3405770 w 12192000"/>
              <a:gd name="connsiteY142" fmla="*/ 1904591 h 2237474"/>
              <a:gd name="connsiteX143" fmla="*/ 3280097 w 12192000"/>
              <a:gd name="connsiteY143" fmla="*/ 1919610 h 2237474"/>
              <a:gd name="connsiteX144" fmla="*/ 3123424 w 12192000"/>
              <a:gd name="connsiteY144" fmla="*/ 1952930 h 2237474"/>
              <a:gd name="connsiteX145" fmla="*/ 3009910 w 12192000"/>
              <a:gd name="connsiteY145" fmla="*/ 1957866 h 2237474"/>
              <a:gd name="connsiteX146" fmla="*/ 2995934 w 12192000"/>
              <a:gd name="connsiteY146" fmla="*/ 1967085 h 2237474"/>
              <a:gd name="connsiteX147" fmla="*/ 2980071 w 12192000"/>
              <a:gd name="connsiteY147" fmla="*/ 1972988 h 2237474"/>
              <a:gd name="connsiteX148" fmla="*/ 2978094 w 12192000"/>
              <a:gd name="connsiteY148" fmla="*/ 1972369 h 2237474"/>
              <a:gd name="connsiteX149" fmla="*/ 2942858 w 12192000"/>
              <a:gd name="connsiteY149" fmla="*/ 1981367 h 2237474"/>
              <a:gd name="connsiteX150" fmla="*/ 2875436 w 12192000"/>
              <a:gd name="connsiteY150" fmla="*/ 1996977 h 2237474"/>
              <a:gd name="connsiteX151" fmla="*/ 2874892 w 12192000"/>
              <a:gd name="connsiteY151" fmla="*/ 1996085 h 2237474"/>
              <a:gd name="connsiteX152" fmla="*/ 2864145 w 12192000"/>
              <a:gd name="connsiteY152" fmla="*/ 1994061 h 2237474"/>
              <a:gd name="connsiteX153" fmla="*/ 2843662 w 12192000"/>
              <a:gd name="connsiteY153" fmla="*/ 1992498 h 2237474"/>
              <a:gd name="connsiteX154" fmla="*/ 2796128 w 12192000"/>
              <a:gd name="connsiteY154" fmla="*/ 1976403 h 2237474"/>
              <a:gd name="connsiteX155" fmla="*/ 2756784 w 12192000"/>
              <a:gd name="connsiteY155" fmla="*/ 1985116 h 2237474"/>
              <a:gd name="connsiteX156" fmla="*/ 2748833 w 12192000"/>
              <a:gd name="connsiteY156" fmla="*/ 1986323 h 2237474"/>
              <a:gd name="connsiteX157" fmla="*/ 2748661 w 12192000"/>
              <a:gd name="connsiteY157" fmla="*/ 1986122 h 2237474"/>
              <a:gd name="connsiteX158" fmla="*/ 2740251 w 12192000"/>
              <a:gd name="connsiteY158" fmla="*/ 1986946 h 2237474"/>
              <a:gd name="connsiteX159" fmla="*/ 2718916 w 12192000"/>
              <a:gd name="connsiteY159" fmla="*/ 1990867 h 2237474"/>
              <a:gd name="connsiteX160" fmla="*/ 2713522 w 12192000"/>
              <a:gd name="connsiteY160" fmla="*/ 1990173 h 2237474"/>
              <a:gd name="connsiteX161" fmla="*/ 2680597 w 12192000"/>
              <a:gd name="connsiteY161" fmla="*/ 1984996 h 2237474"/>
              <a:gd name="connsiteX162" fmla="*/ 2578178 w 12192000"/>
              <a:gd name="connsiteY162" fmla="*/ 1990531 h 2237474"/>
              <a:gd name="connsiteX163" fmla="*/ 2476147 w 12192000"/>
              <a:gd name="connsiteY163" fmla="*/ 1998305 h 2237474"/>
              <a:gd name="connsiteX164" fmla="*/ 2373568 w 12192000"/>
              <a:gd name="connsiteY164" fmla="*/ 2003219 h 2237474"/>
              <a:gd name="connsiteX165" fmla="*/ 2321399 w 12192000"/>
              <a:gd name="connsiteY165" fmla="*/ 1989467 h 2237474"/>
              <a:gd name="connsiteX166" fmla="*/ 2315525 w 12192000"/>
              <a:gd name="connsiteY166" fmla="*/ 1989708 h 2237474"/>
              <a:gd name="connsiteX167" fmla="*/ 2300792 w 12192000"/>
              <a:gd name="connsiteY167" fmla="*/ 1994290 h 2237474"/>
              <a:gd name="connsiteX168" fmla="*/ 2295469 w 12192000"/>
              <a:gd name="connsiteY168" fmla="*/ 1996659 h 2237474"/>
              <a:gd name="connsiteX169" fmla="*/ 2287219 w 12192000"/>
              <a:gd name="connsiteY169" fmla="*/ 1998750 h 2237474"/>
              <a:gd name="connsiteX170" fmla="*/ 2286948 w 12192000"/>
              <a:gd name="connsiteY170" fmla="*/ 1998596 h 2237474"/>
              <a:gd name="connsiteX171" fmla="*/ 2243069 w 12192000"/>
              <a:gd name="connsiteY171" fmla="*/ 2015111 h 2237474"/>
              <a:gd name="connsiteX172" fmla="*/ 2186609 w 12192000"/>
              <a:gd name="connsiteY172" fmla="*/ 2008263 h 2237474"/>
              <a:gd name="connsiteX173" fmla="*/ 2164831 w 12192000"/>
              <a:gd name="connsiteY173" fmla="*/ 2010143 h 2237474"/>
              <a:gd name="connsiteX174" fmla="*/ 2152836 w 12192000"/>
              <a:gd name="connsiteY174" fmla="*/ 2010048 h 2237474"/>
              <a:gd name="connsiteX175" fmla="*/ 2117102 w 12192000"/>
              <a:gd name="connsiteY175" fmla="*/ 2023004 h 2237474"/>
              <a:gd name="connsiteX176" fmla="*/ 2111935 w 12192000"/>
              <a:gd name="connsiteY176" fmla="*/ 2023163 h 2237474"/>
              <a:gd name="connsiteX177" fmla="*/ 2089991 w 12192000"/>
              <a:gd name="connsiteY177" fmla="*/ 2034193 h 2237474"/>
              <a:gd name="connsiteX178" fmla="*/ 2058061 w 12192000"/>
              <a:gd name="connsiteY178" fmla="*/ 2047942 h 2237474"/>
              <a:gd name="connsiteX179" fmla="*/ 2055737 w 12192000"/>
              <a:gd name="connsiteY179" fmla="*/ 2047704 h 2237474"/>
              <a:gd name="connsiteX180" fmla="*/ 2042244 w 12192000"/>
              <a:gd name="connsiteY180" fmla="*/ 2055560 h 2237474"/>
              <a:gd name="connsiteX181" fmla="*/ 1976224 w 12192000"/>
              <a:gd name="connsiteY181" fmla="*/ 2074257 h 2237474"/>
              <a:gd name="connsiteX182" fmla="*/ 1877728 w 12192000"/>
              <a:gd name="connsiteY182" fmla="*/ 2101004 h 2237474"/>
              <a:gd name="connsiteX183" fmla="*/ 1759056 w 12192000"/>
              <a:gd name="connsiteY183" fmla="*/ 2125608 h 2237474"/>
              <a:gd name="connsiteX184" fmla="*/ 1637948 w 12192000"/>
              <a:gd name="connsiteY184" fmla="*/ 2172597 h 2237474"/>
              <a:gd name="connsiteX185" fmla="*/ 1434549 w 12192000"/>
              <a:gd name="connsiteY185" fmla="*/ 2234522 h 2237474"/>
              <a:gd name="connsiteX186" fmla="*/ 1398481 w 12192000"/>
              <a:gd name="connsiteY186" fmla="*/ 2237074 h 2237474"/>
              <a:gd name="connsiteX187" fmla="*/ 1398407 w 12192000"/>
              <a:gd name="connsiteY187" fmla="*/ 2237095 h 2237474"/>
              <a:gd name="connsiteX188" fmla="*/ 1370962 w 12192000"/>
              <a:gd name="connsiteY188" fmla="*/ 2237474 h 2237474"/>
              <a:gd name="connsiteX189" fmla="*/ 1356367 w 12192000"/>
              <a:gd name="connsiteY189" fmla="*/ 2235089 h 2237474"/>
              <a:gd name="connsiteX190" fmla="*/ 1324828 w 12192000"/>
              <a:gd name="connsiteY190" fmla="*/ 2231968 h 2237474"/>
              <a:gd name="connsiteX191" fmla="*/ 1297744 w 12192000"/>
              <a:gd name="connsiteY191" fmla="*/ 2235849 h 2237474"/>
              <a:gd name="connsiteX192" fmla="*/ 1286236 w 12192000"/>
              <a:gd name="connsiteY192" fmla="*/ 2233135 h 2237474"/>
              <a:gd name="connsiteX193" fmla="*/ 1283504 w 12192000"/>
              <a:gd name="connsiteY193" fmla="*/ 2233797 h 2237474"/>
              <a:gd name="connsiteX194" fmla="*/ 1279765 w 12192000"/>
              <a:gd name="connsiteY194" fmla="*/ 2229639 h 2237474"/>
              <a:gd name="connsiteX195" fmla="*/ 1195347 w 12192000"/>
              <a:gd name="connsiteY195" fmla="*/ 2212354 h 2237474"/>
              <a:gd name="connsiteX196" fmla="*/ 970251 w 12192000"/>
              <a:gd name="connsiteY196" fmla="*/ 2221029 h 2237474"/>
              <a:gd name="connsiteX197" fmla="*/ 812914 w 12192000"/>
              <a:gd name="connsiteY197" fmla="*/ 2202752 h 2237474"/>
              <a:gd name="connsiteX198" fmla="*/ 800195 w 12192000"/>
              <a:gd name="connsiteY198" fmla="*/ 2209407 h 2237474"/>
              <a:gd name="connsiteX199" fmla="*/ 784978 w 12192000"/>
              <a:gd name="connsiteY199" fmla="*/ 2212360 h 2237474"/>
              <a:gd name="connsiteX200" fmla="*/ 681987 w 12192000"/>
              <a:gd name="connsiteY200" fmla="*/ 2216757 h 2237474"/>
              <a:gd name="connsiteX201" fmla="*/ 669923 w 12192000"/>
              <a:gd name="connsiteY201" fmla="*/ 2211682 h 2237474"/>
              <a:gd name="connsiteX202" fmla="*/ 648680 w 12192000"/>
              <a:gd name="connsiteY202" fmla="*/ 2206229 h 2237474"/>
              <a:gd name="connsiteX203" fmla="*/ 597225 w 12192000"/>
              <a:gd name="connsiteY203" fmla="*/ 2180999 h 2237474"/>
              <a:gd name="connsiteX204" fmla="*/ 558449 w 12192000"/>
              <a:gd name="connsiteY204" fmla="*/ 2182346 h 2237474"/>
              <a:gd name="connsiteX205" fmla="*/ 550517 w 12192000"/>
              <a:gd name="connsiteY205" fmla="*/ 2182060 h 2237474"/>
              <a:gd name="connsiteX206" fmla="*/ 550309 w 12192000"/>
              <a:gd name="connsiteY206" fmla="*/ 2181825 h 2237474"/>
              <a:gd name="connsiteX207" fmla="*/ 541836 w 12192000"/>
              <a:gd name="connsiteY207" fmla="*/ 2181063 h 2237474"/>
              <a:gd name="connsiteX208" fmla="*/ 536057 w 12192000"/>
              <a:gd name="connsiteY208" fmla="*/ 2181537 h 2237474"/>
              <a:gd name="connsiteX209" fmla="*/ 520671 w 12192000"/>
              <a:gd name="connsiteY209" fmla="*/ 2180980 h 2237474"/>
              <a:gd name="connsiteX210" fmla="*/ 515024 w 12192000"/>
              <a:gd name="connsiteY210" fmla="*/ 2179258 h 2237474"/>
              <a:gd name="connsiteX211" fmla="*/ 512278 w 12192000"/>
              <a:gd name="connsiteY211" fmla="*/ 2176369 h 2237474"/>
              <a:gd name="connsiteX212" fmla="*/ 480419 w 12192000"/>
              <a:gd name="connsiteY212" fmla="*/ 2167807 h 2237474"/>
              <a:gd name="connsiteX213" fmla="*/ 413835 w 12192000"/>
              <a:gd name="connsiteY213" fmla="*/ 2156783 h 2237474"/>
              <a:gd name="connsiteX214" fmla="*/ 376513 w 12192000"/>
              <a:gd name="connsiteY214" fmla="*/ 2154014 h 2237474"/>
              <a:gd name="connsiteX215" fmla="*/ 273386 w 12192000"/>
              <a:gd name="connsiteY215" fmla="*/ 2142551 h 2237474"/>
              <a:gd name="connsiteX216" fmla="*/ 169207 w 12192000"/>
              <a:gd name="connsiteY216" fmla="*/ 2128100 h 2237474"/>
              <a:gd name="connsiteX217" fmla="*/ 93149 w 12192000"/>
              <a:gd name="connsiteY217" fmla="*/ 2105324 h 2237474"/>
              <a:gd name="connsiteX218" fmla="*/ 88109 w 12192000"/>
              <a:gd name="connsiteY218" fmla="*/ 2106704 h 2237474"/>
              <a:gd name="connsiteX219" fmla="*/ 80022 w 12192000"/>
              <a:gd name="connsiteY219" fmla="*/ 2107254 h 2237474"/>
              <a:gd name="connsiteX220" fmla="*/ 79717 w 12192000"/>
              <a:gd name="connsiteY220" fmla="*/ 2107046 h 2237474"/>
              <a:gd name="connsiteX221" fmla="*/ 72352 w 12192000"/>
              <a:gd name="connsiteY221" fmla="*/ 2107991 h 2237474"/>
              <a:gd name="connsiteX222" fmla="*/ 37645 w 12192000"/>
              <a:gd name="connsiteY222" fmla="*/ 2115401 h 2237474"/>
              <a:gd name="connsiteX223" fmla="*/ 4572 w 12192000"/>
              <a:gd name="connsiteY223" fmla="*/ 2111091 h 2237474"/>
              <a:gd name="connsiteX224" fmla="*/ 0 w 12192000"/>
              <a:gd name="connsiteY224" fmla="*/ 2110468 h 2237474"/>
              <a:gd name="connsiteX225" fmla="*/ 0 w 12192000"/>
              <a:gd name="connsiteY22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64370 w 12192000"/>
              <a:gd name="connsiteY111" fmla="*/ 1840597 h 2237474"/>
              <a:gd name="connsiteX112" fmla="*/ 5114927 w 12192000"/>
              <a:gd name="connsiteY112" fmla="*/ 1847827 h 2237474"/>
              <a:gd name="connsiteX113" fmla="*/ 5108970 w 12192000"/>
              <a:gd name="connsiteY113" fmla="*/ 1847935 h 2237474"/>
              <a:gd name="connsiteX114" fmla="*/ 5067961 w 12192000"/>
              <a:gd name="connsiteY114" fmla="*/ 1845917 h 2237474"/>
              <a:gd name="connsiteX115" fmla="*/ 5007075 w 12192000"/>
              <a:gd name="connsiteY115" fmla="*/ 1838626 h 2237474"/>
              <a:gd name="connsiteX116" fmla="*/ 4944087 w 12192000"/>
              <a:gd name="connsiteY116" fmla="*/ 1823332 h 2237474"/>
              <a:gd name="connsiteX117" fmla="*/ 4907662 w 12192000"/>
              <a:gd name="connsiteY117" fmla="*/ 1816900 h 2237474"/>
              <a:gd name="connsiteX118" fmla="*/ 4882386 w 12192000"/>
              <a:gd name="connsiteY118" fmla="*/ 1809844 h 2237474"/>
              <a:gd name="connsiteX119" fmla="*/ 4811440 w 12192000"/>
              <a:gd name="connsiteY119" fmla="*/ 1804655 h 2237474"/>
              <a:gd name="connsiteX120" fmla="*/ 4691075 w 12192000"/>
              <a:gd name="connsiteY120" fmla="*/ 1801389 h 2237474"/>
              <a:gd name="connsiteX121" fmla="*/ 4611738 w 12192000"/>
              <a:gd name="connsiteY121" fmla="*/ 1776964 h 2237474"/>
              <a:gd name="connsiteX122" fmla="*/ 4560070 w 12192000"/>
              <a:gd name="connsiteY122" fmla="*/ 1785640 h 2237474"/>
              <a:gd name="connsiteX123" fmla="*/ 4536503 w 12192000"/>
              <a:gd name="connsiteY123" fmla="*/ 1785334 h 2237474"/>
              <a:gd name="connsiteX124" fmla="*/ 4513724 w 12192000"/>
              <a:gd name="connsiteY124" fmla="*/ 1791996 h 2237474"/>
              <a:gd name="connsiteX125" fmla="*/ 4459810 w 12192000"/>
              <a:gd name="connsiteY125" fmla="*/ 1797886 h 2237474"/>
              <a:gd name="connsiteX126" fmla="*/ 4379064 w 12192000"/>
              <a:gd name="connsiteY126" fmla="*/ 1817177 h 2237474"/>
              <a:gd name="connsiteX127" fmla="*/ 4319209 w 12192000"/>
              <a:gd name="connsiteY127" fmla="*/ 1834833 h 2237474"/>
              <a:gd name="connsiteX128" fmla="*/ 4290981 w 12192000"/>
              <a:gd name="connsiteY128" fmla="*/ 1839677 h 2237474"/>
              <a:gd name="connsiteX129" fmla="*/ 4285792 w 12192000"/>
              <a:gd name="connsiteY129" fmla="*/ 1836231 h 2237474"/>
              <a:gd name="connsiteX130" fmla="*/ 4238372 w 12192000"/>
              <a:gd name="connsiteY130" fmla="*/ 1851480 h 2237474"/>
              <a:gd name="connsiteX131" fmla="*/ 4232517 w 12192000"/>
              <a:gd name="connsiteY131" fmla="*/ 1852567 h 2237474"/>
              <a:gd name="connsiteX132" fmla="*/ 4191732 w 12192000"/>
              <a:gd name="connsiteY132" fmla="*/ 1857328 h 2237474"/>
              <a:gd name="connsiteX133" fmla="*/ 4065532 w 12192000"/>
              <a:gd name="connsiteY133" fmla="*/ 1855477 h 2237474"/>
              <a:gd name="connsiteX134" fmla="*/ 4028460 w 12192000"/>
              <a:gd name="connsiteY134" fmla="*/ 1855137 h 2237474"/>
              <a:gd name="connsiteX135" fmla="*/ 4002267 w 12192000"/>
              <a:gd name="connsiteY135" fmla="*/ 1852352 h 2237474"/>
              <a:gd name="connsiteX136" fmla="*/ 3931396 w 12192000"/>
              <a:gd name="connsiteY136" fmla="*/ 1858915 h 2237474"/>
              <a:gd name="connsiteX137" fmla="*/ 3812162 w 12192000"/>
              <a:gd name="connsiteY137" fmla="*/ 1875501 h 2237474"/>
              <a:gd name="connsiteX138" fmla="*/ 3729530 w 12192000"/>
              <a:gd name="connsiteY138" fmla="*/ 1864513 h 2237474"/>
              <a:gd name="connsiteX139" fmla="*/ 3680177 w 12192000"/>
              <a:gd name="connsiteY139" fmla="*/ 1881552 h 2237474"/>
              <a:gd name="connsiteX140" fmla="*/ 3567259 w 12192000"/>
              <a:gd name="connsiteY140" fmla="*/ 1893482 h 2237474"/>
              <a:gd name="connsiteX141" fmla="*/ 3405770 w 12192000"/>
              <a:gd name="connsiteY141" fmla="*/ 1904591 h 2237474"/>
              <a:gd name="connsiteX142" fmla="*/ 3280097 w 12192000"/>
              <a:gd name="connsiteY142" fmla="*/ 1919610 h 2237474"/>
              <a:gd name="connsiteX143" fmla="*/ 3123424 w 12192000"/>
              <a:gd name="connsiteY143" fmla="*/ 1952930 h 2237474"/>
              <a:gd name="connsiteX144" fmla="*/ 3009910 w 12192000"/>
              <a:gd name="connsiteY144" fmla="*/ 1957866 h 2237474"/>
              <a:gd name="connsiteX145" fmla="*/ 2995934 w 12192000"/>
              <a:gd name="connsiteY145" fmla="*/ 1967085 h 2237474"/>
              <a:gd name="connsiteX146" fmla="*/ 2980071 w 12192000"/>
              <a:gd name="connsiteY146" fmla="*/ 1972988 h 2237474"/>
              <a:gd name="connsiteX147" fmla="*/ 2978094 w 12192000"/>
              <a:gd name="connsiteY147" fmla="*/ 1972369 h 2237474"/>
              <a:gd name="connsiteX148" fmla="*/ 2942858 w 12192000"/>
              <a:gd name="connsiteY148" fmla="*/ 1981367 h 2237474"/>
              <a:gd name="connsiteX149" fmla="*/ 2875436 w 12192000"/>
              <a:gd name="connsiteY149" fmla="*/ 1996977 h 2237474"/>
              <a:gd name="connsiteX150" fmla="*/ 2874892 w 12192000"/>
              <a:gd name="connsiteY150" fmla="*/ 1996085 h 2237474"/>
              <a:gd name="connsiteX151" fmla="*/ 2864145 w 12192000"/>
              <a:gd name="connsiteY151" fmla="*/ 1994061 h 2237474"/>
              <a:gd name="connsiteX152" fmla="*/ 2843662 w 12192000"/>
              <a:gd name="connsiteY152" fmla="*/ 1992498 h 2237474"/>
              <a:gd name="connsiteX153" fmla="*/ 2796128 w 12192000"/>
              <a:gd name="connsiteY153" fmla="*/ 1976403 h 2237474"/>
              <a:gd name="connsiteX154" fmla="*/ 2756784 w 12192000"/>
              <a:gd name="connsiteY154" fmla="*/ 1985116 h 2237474"/>
              <a:gd name="connsiteX155" fmla="*/ 2748833 w 12192000"/>
              <a:gd name="connsiteY155" fmla="*/ 1986323 h 2237474"/>
              <a:gd name="connsiteX156" fmla="*/ 2748661 w 12192000"/>
              <a:gd name="connsiteY156" fmla="*/ 1986122 h 2237474"/>
              <a:gd name="connsiteX157" fmla="*/ 2740251 w 12192000"/>
              <a:gd name="connsiteY157" fmla="*/ 1986946 h 2237474"/>
              <a:gd name="connsiteX158" fmla="*/ 2718916 w 12192000"/>
              <a:gd name="connsiteY158" fmla="*/ 1990867 h 2237474"/>
              <a:gd name="connsiteX159" fmla="*/ 2713522 w 12192000"/>
              <a:gd name="connsiteY159" fmla="*/ 1990173 h 2237474"/>
              <a:gd name="connsiteX160" fmla="*/ 2680597 w 12192000"/>
              <a:gd name="connsiteY160" fmla="*/ 1984996 h 2237474"/>
              <a:gd name="connsiteX161" fmla="*/ 2578178 w 12192000"/>
              <a:gd name="connsiteY161" fmla="*/ 1990531 h 2237474"/>
              <a:gd name="connsiteX162" fmla="*/ 2476147 w 12192000"/>
              <a:gd name="connsiteY162" fmla="*/ 1998305 h 2237474"/>
              <a:gd name="connsiteX163" fmla="*/ 2373568 w 12192000"/>
              <a:gd name="connsiteY163" fmla="*/ 2003219 h 2237474"/>
              <a:gd name="connsiteX164" fmla="*/ 2321399 w 12192000"/>
              <a:gd name="connsiteY164" fmla="*/ 1989467 h 2237474"/>
              <a:gd name="connsiteX165" fmla="*/ 2315525 w 12192000"/>
              <a:gd name="connsiteY165" fmla="*/ 1989708 h 2237474"/>
              <a:gd name="connsiteX166" fmla="*/ 2300792 w 12192000"/>
              <a:gd name="connsiteY166" fmla="*/ 1994290 h 2237474"/>
              <a:gd name="connsiteX167" fmla="*/ 2295469 w 12192000"/>
              <a:gd name="connsiteY167" fmla="*/ 1996659 h 2237474"/>
              <a:gd name="connsiteX168" fmla="*/ 2287219 w 12192000"/>
              <a:gd name="connsiteY168" fmla="*/ 1998750 h 2237474"/>
              <a:gd name="connsiteX169" fmla="*/ 2286948 w 12192000"/>
              <a:gd name="connsiteY169" fmla="*/ 1998596 h 2237474"/>
              <a:gd name="connsiteX170" fmla="*/ 2243069 w 12192000"/>
              <a:gd name="connsiteY170" fmla="*/ 2015111 h 2237474"/>
              <a:gd name="connsiteX171" fmla="*/ 2186609 w 12192000"/>
              <a:gd name="connsiteY171" fmla="*/ 2008263 h 2237474"/>
              <a:gd name="connsiteX172" fmla="*/ 2164831 w 12192000"/>
              <a:gd name="connsiteY172" fmla="*/ 2010143 h 2237474"/>
              <a:gd name="connsiteX173" fmla="*/ 2152836 w 12192000"/>
              <a:gd name="connsiteY173" fmla="*/ 2010048 h 2237474"/>
              <a:gd name="connsiteX174" fmla="*/ 2117102 w 12192000"/>
              <a:gd name="connsiteY174" fmla="*/ 2023004 h 2237474"/>
              <a:gd name="connsiteX175" fmla="*/ 2111935 w 12192000"/>
              <a:gd name="connsiteY175" fmla="*/ 2023163 h 2237474"/>
              <a:gd name="connsiteX176" fmla="*/ 2089991 w 12192000"/>
              <a:gd name="connsiteY176" fmla="*/ 2034193 h 2237474"/>
              <a:gd name="connsiteX177" fmla="*/ 2058061 w 12192000"/>
              <a:gd name="connsiteY177" fmla="*/ 2047942 h 2237474"/>
              <a:gd name="connsiteX178" fmla="*/ 2055737 w 12192000"/>
              <a:gd name="connsiteY178" fmla="*/ 2047704 h 2237474"/>
              <a:gd name="connsiteX179" fmla="*/ 2042244 w 12192000"/>
              <a:gd name="connsiteY179" fmla="*/ 2055560 h 2237474"/>
              <a:gd name="connsiteX180" fmla="*/ 1976224 w 12192000"/>
              <a:gd name="connsiteY180" fmla="*/ 2074257 h 2237474"/>
              <a:gd name="connsiteX181" fmla="*/ 1877728 w 12192000"/>
              <a:gd name="connsiteY181" fmla="*/ 2101004 h 2237474"/>
              <a:gd name="connsiteX182" fmla="*/ 1759056 w 12192000"/>
              <a:gd name="connsiteY182" fmla="*/ 2125608 h 2237474"/>
              <a:gd name="connsiteX183" fmla="*/ 1637948 w 12192000"/>
              <a:gd name="connsiteY183" fmla="*/ 2172597 h 2237474"/>
              <a:gd name="connsiteX184" fmla="*/ 1434549 w 12192000"/>
              <a:gd name="connsiteY184" fmla="*/ 2234522 h 2237474"/>
              <a:gd name="connsiteX185" fmla="*/ 1398481 w 12192000"/>
              <a:gd name="connsiteY185" fmla="*/ 2237074 h 2237474"/>
              <a:gd name="connsiteX186" fmla="*/ 1398407 w 12192000"/>
              <a:gd name="connsiteY186" fmla="*/ 2237095 h 2237474"/>
              <a:gd name="connsiteX187" fmla="*/ 1370962 w 12192000"/>
              <a:gd name="connsiteY187" fmla="*/ 2237474 h 2237474"/>
              <a:gd name="connsiteX188" fmla="*/ 1356367 w 12192000"/>
              <a:gd name="connsiteY188" fmla="*/ 2235089 h 2237474"/>
              <a:gd name="connsiteX189" fmla="*/ 1324828 w 12192000"/>
              <a:gd name="connsiteY189" fmla="*/ 2231968 h 2237474"/>
              <a:gd name="connsiteX190" fmla="*/ 1297744 w 12192000"/>
              <a:gd name="connsiteY190" fmla="*/ 2235849 h 2237474"/>
              <a:gd name="connsiteX191" fmla="*/ 1286236 w 12192000"/>
              <a:gd name="connsiteY191" fmla="*/ 2233135 h 2237474"/>
              <a:gd name="connsiteX192" fmla="*/ 1283504 w 12192000"/>
              <a:gd name="connsiteY192" fmla="*/ 2233797 h 2237474"/>
              <a:gd name="connsiteX193" fmla="*/ 1279765 w 12192000"/>
              <a:gd name="connsiteY193" fmla="*/ 2229639 h 2237474"/>
              <a:gd name="connsiteX194" fmla="*/ 1195347 w 12192000"/>
              <a:gd name="connsiteY194" fmla="*/ 2212354 h 2237474"/>
              <a:gd name="connsiteX195" fmla="*/ 970251 w 12192000"/>
              <a:gd name="connsiteY195" fmla="*/ 2221029 h 2237474"/>
              <a:gd name="connsiteX196" fmla="*/ 812914 w 12192000"/>
              <a:gd name="connsiteY196" fmla="*/ 2202752 h 2237474"/>
              <a:gd name="connsiteX197" fmla="*/ 800195 w 12192000"/>
              <a:gd name="connsiteY197" fmla="*/ 2209407 h 2237474"/>
              <a:gd name="connsiteX198" fmla="*/ 784978 w 12192000"/>
              <a:gd name="connsiteY198" fmla="*/ 2212360 h 2237474"/>
              <a:gd name="connsiteX199" fmla="*/ 681987 w 12192000"/>
              <a:gd name="connsiteY199" fmla="*/ 2216757 h 2237474"/>
              <a:gd name="connsiteX200" fmla="*/ 669923 w 12192000"/>
              <a:gd name="connsiteY200" fmla="*/ 2211682 h 2237474"/>
              <a:gd name="connsiteX201" fmla="*/ 648680 w 12192000"/>
              <a:gd name="connsiteY201" fmla="*/ 2206229 h 2237474"/>
              <a:gd name="connsiteX202" fmla="*/ 597225 w 12192000"/>
              <a:gd name="connsiteY202" fmla="*/ 2180999 h 2237474"/>
              <a:gd name="connsiteX203" fmla="*/ 558449 w 12192000"/>
              <a:gd name="connsiteY203" fmla="*/ 2182346 h 2237474"/>
              <a:gd name="connsiteX204" fmla="*/ 550517 w 12192000"/>
              <a:gd name="connsiteY204" fmla="*/ 2182060 h 2237474"/>
              <a:gd name="connsiteX205" fmla="*/ 550309 w 12192000"/>
              <a:gd name="connsiteY205" fmla="*/ 2181825 h 2237474"/>
              <a:gd name="connsiteX206" fmla="*/ 541836 w 12192000"/>
              <a:gd name="connsiteY206" fmla="*/ 2181063 h 2237474"/>
              <a:gd name="connsiteX207" fmla="*/ 536057 w 12192000"/>
              <a:gd name="connsiteY207" fmla="*/ 2181537 h 2237474"/>
              <a:gd name="connsiteX208" fmla="*/ 520671 w 12192000"/>
              <a:gd name="connsiteY208" fmla="*/ 2180980 h 2237474"/>
              <a:gd name="connsiteX209" fmla="*/ 515024 w 12192000"/>
              <a:gd name="connsiteY209" fmla="*/ 2179258 h 2237474"/>
              <a:gd name="connsiteX210" fmla="*/ 512278 w 12192000"/>
              <a:gd name="connsiteY210" fmla="*/ 2176369 h 2237474"/>
              <a:gd name="connsiteX211" fmla="*/ 480419 w 12192000"/>
              <a:gd name="connsiteY211" fmla="*/ 2167807 h 2237474"/>
              <a:gd name="connsiteX212" fmla="*/ 413835 w 12192000"/>
              <a:gd name="connsiteY212" fmla="*/ 2156783 h 2237474"/>
              <a:gd name="connsiteX213" fmla="*/ 376513 w 12192000"/>
              <a:gd name="connsiteY213" fmla="*/ 2154014 h 2237474"/>
              <a:gd name="connsiteX214" fmla="*/ 273386 w 12192000"/>
              <a:gd name="connsiteY214" fmla="*/ 2142551 h 2237474"/>
              <a:gd name="connsiteX215" fmla="*/ 169207 w 12192000"/>
              <a:gd name="connsiteY215" fmla="*/ 2128100 h 2237474"/>
              <a:gd name="connsiteX216" fmla="*/ 93149 w 12192000"/>
              <a:gd name="connsiteY216" fmla="*/ 2105324 h 2237474"/>
              <a:gd name="connsiteX217" fmla="*/ 88109 w 12192000"/>
              <a:gd name="connsiteY217" fmla="*/ 2106704 h 2237474"/>
              <a:gd name="connsiteX218" fmla="*/ 80022 w 12192000"/>
              <a:gd name="connsiteY218" fmla="*/ 2107254 h 2237474"/>
              <a:gd name="connsiteX219" fmla="*/ 79717 w 12192000"/>
              <a:gd name="connsiteY219" fmla="*/ 2107046 h 2237474"/>
              <a:gd name="connsiteX220" fmla="*/ 72352 w 12192000"/>
              <a:gd name="connsiteY220" fmla="*/ 2107991 h 2237474"/>
              <a:gd name="connsiteX221" fmla="*/ 37645 w 12192000"/>
              <a:gd name="connsiteY221" fmla="*/ 2115401 h 2237474"/>
              <a:gd name="connsiteX222" fmla="*/ 4572 w 12192000"/>
              <a:gd name="connsiteY222" fmla="*/ 2111091 h 2237474"/>
              <a:gd name="connsiteX223" fmla="*/ 0 w 12192000"/>
              <a:gd name="connsiteY223" fmla="*/ 2110468 h 2237474"/>
              <a:gd name="connsiteX224" fmla="*/ 0 w 12192000"/>
              <a:gd name="connsiteY22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84170 w 12192000"/>
              <a:gd name="connsiteY109" fmla="*/ 1849402 h 2237474"/>
              <a:gd name="connsiteX110" fmla="*/ 5168852 w 12192000"/>
              <a:gd name="connsiteY110" fmla="*/ 1844846 h 2237474"/>
              <a:gd name="connsiteX111" fmla="*/ 5114927 w 12192000"/>
              <a:gd name="connsiteY111" fmla="*/ 1847827 h 2237474"/>
              <a:gd name="connsiteX112" fmla="*/ 5108970 w 12192000"/>
              <a:gd name="connsiteY112" fmla="*/ 1847935 h 2237474"/>
              <a:gd name="connsiteX113" fmla="*/ 5067961 w 12192000"/>
              <a:gd name="connsiteY113" fmla="*/ 1845917 h 2237474"/>
              <a:gd name="connsiteX114" fmla="*/ 5007075 w 12192000"/>
              <a:gd name="connsiteY114" fmla="*/ 1838626 h 2237474"/>
              <a:gd name="connsiteX115" fmla="*/ 4944087 w 12192000"/>
              <a:gd name="connsiteY115" fmla="*/ 1823332 h 2237474"/>
              <a:gd name="connsiteX116" fmla="*/ 4907662 w 12192000"/>
              <a:gd name="connsiteY116" fmla="*/ 1816900 h 2237474"/>
              <a:gd name="connsiteX117" fmla="*/ 4882386 w 12192000"/>
              <a:gd name="connsiteY117" fmla="*/ 1809844 h 2237474"/>
              <a:gd name="connsiteX118" fmla="*/ 4811440 w 12192000"/>
              <a:gd name="connsiteY118" fmla="*/ 1804655 h 2237474"/>
              <a:gd name="connsiteX119" fmla="*/ 4691075 w 12192000"/>
              <a:gd name="connsiteY119" fmla="*/ 1801389 h 2237474"/>
              <a:gd name="connsiteX120" fmla="*/ 4611738 w 12192000"/>
              <a:gd name="connsiteY120" fmla="*/ 1776964 h 2237474"/>
              <a:gd name="connsiteX121" fmla="*/ 4560070 w 12192000"/>
              <a:gd name="connsiteY121" fmla="*/ 1785640 h 2237474"/>
              <a:gd name="connsiteX122" fmla="*/ 4536503 w 12192000"/>
              <a:gd name="connsiteY122" fmla="*/ 1785334 h 2237474"/>
              <a:gd name="connsiteX123" fmla="*/ 4513724 w 12192000"/>
              <a:gd name="connsiteY123" fmla="*/ 1791996 h 2237474"/>
              <a:gd name="connsiteX124" fmla="*/ 4459810 w 12192000"/>
              <a:gd name="connsiteY124" fmla="*/ 1797886 h 2237474"/>
              <a:gd name="connsiteX125" fmla="*/ 4379064 w 12192000"/>
              <a:gd name="connsiteY125" fmla="*/ 1817177 h 2237474"/>
              <a:gd name="connsiteX126" fmla="*/ 4319209 w 12192000"/>
              <a:gd name="connsiteY126" fmla="*/ 1834833 h 2237474"/>
              <a:gd name="connsiteX127" fmla="*/ 4290981 w 12192000"/>
              <a:gd name="connsiteY127" fmla="*/ 1839677 h 2237474"/>
              <a:gd name="connsiteX128" fmla="*/ 4285792 w 12192000"/>
              <a:gd name="connsiteY128" fmla="*/ 1836231 h 2237474"/>
              <a:gd name="connsiteX129" fmla="*/ 4238372 w 12192000"/>
              <a:gd name="connsiteY129" fmla="*/ 1851480 h 2237474"/>
              <a:gd name="connsiteX130" fmla="*/ 4232517 w 12192000"/>
              <a:gd name="connsiteY130" fmla="*/ 1852567 h 2237474"/>
              <a:gd name="connsiteX131" fmla="*/ 4191732 w 12192000"/>
              <a:gd name="connsiteY131" fmla="*/ 1857328 h 2237474"/>
              <a:gd name="connsiteX132" fmla="*/ 4065532 w 12192000"/>
              <a:gd name="connsiteY132" fmla="*/ 1855477 h 2237474"/>
              <a:gd name="connsiteX133" fmla="*/ 4028460 w 12192000"/>
              <a:gd name="connsiteY133" fmla="*/ 1855137 h 2237474"/>
              <a:gd name="connsiteX134" fmla="*/ 4002267 w 12192000"/>
              <a:gd name="connsiteY134" fmla="*/ 1852352 h 2237474"/>
              <a:gd name="connsiteX135" fmla="*/ 3931396 w 12192000"/>
              <a:gd name="connsiteY135" fmla="*/ 1858915 h 2237474"/>
              <a:gd name="connsiteX136" fmla="*/ 3812162 w 12192000"/>
              <a:gd name="connsiteY136" fmla="*/ 1875501 h 2237474"/>
              <a:gd name="connsiteX137" fmla="*/ 3729530 w 12192000"/>
              <a:gd name="connsiteY137" fmla="*/ 1864513 h 2237474"/>
              <a:gd name="connsiteX138" fmla="*/ 3680177 w 12192000"/>
              <a:gd name="connsiteY138" fmla="*/ 1881552 h 2237474"/>
              <a:gd name="connsiteX139" fmla="*/ 3567259 w 12192000"/>
              <a:gd name="connsiteY139" fmla="*/ 1893482 h 2237474"/>
              <a:gd name="connsiteX140" fmla="*/ 3405770 w 12192000"/>
              <a:gd name="connsiteY140" fmla="*/ 1904591 h 2237474"/>
              <a:gd name="connsiteX141" fmla="*/ 3280097 w 12192000"/>
              <a:gd name="connsiteY141" fmla="*/ 1919610 h 2237474"/>
              <a:gd name="connsiteX142" fmla="*/ 3123424 w 12192000"/>
              <a:gd name="connsiteY142" fmla="*/ 1952930 h 2237474"/>
              <a:gd name="connsiteX143" fmla="*/ 3009910 w 12192000"/>
              <a:gd name="connsiteY143" fmla="*/ 1957866 h 2237474"/>
              <a:gd name="connsiteX144" fmla="*/ 2995934 w 12192000"/>
              <a:gd name="connsiteY144" fmla="*/ 1967085 h 2237474"/>
              <a:gd name="connsiteX145" fmla="*/ 2980071 w 12192000"/>
              <a:gd name="connsiteY145" fmla="*/ 1972988 h 2237474"/>
              <a:gd name="connsiteX146" fmla="*/ 2978094 w 12192000"/>
              <a:gd name="connsiteY146" fmla="*/ 1972369 h 2237474"/>
              <a:gd name="connsiteX147" fmla="*/ 2942858 w 12192000"/>
              <a:gd name="connsiteY147" fmla="*/ 1981367 h 2237474"/>
              <a:gd name="connsiteX148" fmla="*/ 2875436 w 12192000"/>
              <a:gd name="connsiteY148" fmla="*/ 1996977 h 2237474"/>
              <a:gd name="connsiteX149" fmla="*/ 2874892 w 12192000"/>
              <a:gd name="connsiteY149" fmla="*/ 1996085 h 2237474"/>
              <a:gd name="connsiteX150" fmla="*/ 2864145 w 12192000"/>
              <a:gd name="connsiteY150" fmla="*/ 1994061 h 2237474"/>
              <a:gd name="connsiteX151" fmla="*/ 2843662 w 12192000"/>
              <a:gd name="connsiteY151" fmla="*/ 1992498 h 2237474"/>
              <a:gd name="connsiteX152" fmla="*/ 2796128 w 12192000"/>
              <a:gd name="connsiteY152" fmla="*/ 1976403 h 2237474"/>
              <a:gd name="connsiteX153" fmla="*/ 2756784 w 12192000"/>
              <a:gd name="connsiteY153" fmla="*/ 1985116 h 2237474"/>
              <a:gd name="connsiteX154" fmla="*/ 2748833 w 12192000"/>
              <a:gd name="connsiteY154" fmla="*/ 1986323 h 2237474"/>
              <a:gd name="connsiteX155" fmla="*/ 2748661 w 12192000"/>
              <a:gd name="connsiteY155" fmla="*/ 1986122 h 2237474"/>
              <a:gd name="connsiteX156" fmla="*/ 2740251 w 12192000"/>
              <a:gd name="connsiteY156" fmla="*/ 1986946 h 2237474"/>
              <a:gd name="connsiteX157" fmla="*/ 2718916 w 12192000"/>
              <a:gd name="connsiteY157" fmla="*/ 1990867 h 2237474"/>
              <a:gd name="connsiteX158" fmla="*/ 2713522 w 12192000"/>
              <a:gd name="connsiteY158" fmla="*/ 1990173 h 2237474"/>
              <a:gd name="connsiteX159" fmla="*/ 2680597 w 12192000"/>
              <a:gd name="connsiteY159" fmla="*/ 1984996 h 2237474"/>
              <a:gd name="connsiteX160" fmla="*/ 2578178 w 12192000"/>
              <a:gd name="connsiteY160" fmla="*/ 1990531 h 2237474"/>
              <a:gd name="connsiteX161" fmla="*/ 2476147 w 12192000"/>
              <a:gd name="connsiteY161" fmla="*/ 1998305 h 2237474"/>
              <a:gd name="connsiteX162" fmla="*/ 2373568 w 12192000"/>
              <a:gd name="connsiteY162" fmla="*/ 2003219 h 2237474"/>
              <a:gd name="connsiteX163" fmla="*/ 2321399 w 12192000"/>
              <a:gd name="connsiteY163" fmla="*/ 1989467 h 2237474"/>
              <a:gd name="connsiteX164" fmla="*/ 2315525 w 12192000"/>
              <a:gd name="connsiteY164" fmla="*/ 1989708 h 2237474"/>
              <a:gd name="connsiteX165" fmla="*/ 2300792 w 12192000"/>
              <a:gd name="connsiteY165" fmla="*/ 1994290 h 2237474"/>
              <a:gd name="connsiteX166" fmla="*/ 2295469 w 12192000"/>
              <a:gd name="connsiteY166" fmla="*/ 1996659 h 2237474"/>
              <a:gd name="connsiteX167" fmla="*/ 2287219 w 12192000"/>
              <a:gd name="connsiteY167" fmla="*/ 1998750 h 2237474"/>
              <a:gd name="connsiteX168" fmla="*/ 2286948 w 12192000"/>
              <a:gd name="connsiteY168" fmla="*/ 1998596 h 2237474"/>
              <a:gd name="connsiteX169" fmla="*/ 2243069 w 12192000"/>
              <a:gd name="connsiteY169" fmla="*/ 2015111 h 2237474"/>
              <a:gd name="connsiteX170" fmla="*/ 2186609 w 12192000"/>
              <a:gd name="connsiteY170" fmla="*/ 2008263 h 2237474"/>
              <a:gd name="connsiteX171" fmla="*/ 2164831 w 12192000"/>
              <a:gd name="connsiteY171" fmla="*/ 2010143 h 2237474"/>
              <a:gd name="connsiteX172" fmla="*/ 2152836 w 12192000"/>
              <a:gd name="connsiteY172" fmla="*/ 2010048 h 2237474"/>
              <a:gd name="connsiteX173" fmla="*/ 2117102 w 12192000"/>
              <a:gd name="connsiteY173" fmla="*/ 2023004 h 2237474"/>
              <a:gd name="connsiteX174" fmla="*/ 2111935 w 12192000"/>
              <a:gd name="connsiteY174" fmla="*/ 2023163 h 2237474"/>
              <a:gd name="connsiteX175" fmla="*/ 2089991 w 12192000"/>
              <a:gd name="connsiteY175" fmla="*/ 2034193 h 2237474"/>
              <a:gd name="connsiteX176" fmla="*/ 2058061 w 12192000"/>
              <a:gd name="connsiteY176" fmla="*/ 2047942 h 2237474"/>
              <a:gd name="connsiteX177" fmla="*/ 2055737 w 12192000"/>
              <a:gd name="connsiteY177" fmla="*/ 2047704 h 2237474"/>
              <a:gd name="connsiteX178" fmla="*/ 2042244 w 12192000"/>
              <a:gd name="connsiteY178" fmla="*/ 2055560 h 2237474"/>
              <a:gd name="connsiteX179" fmla="*/ 1976224 w 12192000"/>
              <a:gd name="connsiteY179" fmla="*/ 2074257 h 2237474"/>
              <a:gd name="connsiteX180" fmla="*/ 1877728 w 12192000"/>
              <a:gd name="connsiteY180" fmla="*/ 2101004 h 2237474"/>
              <a:gd name="connsiteX181" fmla="*/ 1759056 w 12192000"/>
              <a:gd name="connsiteY181" fmla="*/ 2125608 h 2237474"/>
              <a:gd name="connsiteX182" fmla="*/ 1637948 w 12192000"/>
              <a:gd name="connsiteY182" fmla="*/ 2172597 h 2237474"/>
              <a:gd name="connsiteX183" fmla="*/ 1434549 w 12192000"/>
              <a:gd name="connsiteY183" fmla="*/ 2234522 h 2237474"/>
              <a:gd name="connsiteX184" fmla="*/ 1398481 w 12192000"/>
              <a:gd name="connsiteY184" fmla="*/ 2237074 h 2237474"/>
              <a:gd name="connsiteX185" fmla="*/ 1398407 w 12192000"/>
              <a:gd name="connsiteY185" fmla="*/ 2237095 h 2237474"/>
              <a:gd name="connsiteX186" fmla="*/ 1370962 w 12192000"/>
              <a:gd name="connsiteY186" fmla="*/ 2237474 h 2237474"/>
              <a:gd name="connsiteX187" fmla="*/ 1356367 w 12192000"/>
              <a:gd name="connsiteY187" fmla="*/ 2235089 h 2237474"/>
              <a:gd name="connsiteX188" fmla="*/ 1324828 w 12192000"/>
              <a:gd name="connsiteY188" fmla="*/ 2231968 h 2237474"/>
              <a:gd name="connsiteX189" fmla="*/ 1297744 w 12192000"/>
              <a:gd name="connsiteY189" fmla="*/ 2235849 h 2237474"/>
              <a:gd name="connsiteX190" fmla="*/ 1286236 w 12192000"/>
              <a:gd name="connsiteY190" fmla="*/ 2233135 h 2237474"/>
              <a:gd name="connsiteX191" fmla="*/ 1283504 w 12192000"/>
              <a:gd name="connsiteY191" fmla="*/ 2233797 h 2237474"/>
              <a:gd name="connsiteX192" fmla="*/ 1279765 w 12192000"/>
              <a:gd name="connsiteY192" fmla="*/ 2229639 h 2237474"/>
              <a:gd name="connsiteX193" fmla="*/ 1195347 w 12192000"/>
              <a:gd name="connsiteY193" fmla="*/ 2212354 h 2237474"/>
              <a:gd name="connsiteX194" fmla="*/ 970251 w 12192000"/>
              <a:gd name="connsiteY194" fmla="*/ 2221029 h 2237474"/>
              <a:gd name="connsiteX195" fmla="*/ 812914 w 12192000"/>
              <a:gd name="connsiteY195" fmla="*/ 2202752 h 2237474"/>
              <a:gd name="connsiteX196" fmla="*/ 800195 w 12192000"/>
              <a:gd name="connsiteY196" fmla="*/ 2209407 h 2237474"/>
              <a:gd name="connsiteX197" fmla="*/ 784978 w 12192000"/>
              <a:gd name="connsiteY197" fmla="*/ 2212360 h 2237474"/>
              <a:gd name="connsiteX198" fmla="*/ 681987 w 12192000"/>
              <a:gd name="connsiteY198" fmla="*/ 2216757 h 2237474"/>
              <a:gd name="connsiteX199" fmla="*/ 669923 w 12192000"/>
              <a:gd name="connsiteY199" fmla="*/ 2211682 h 2237474"/>
              <a:gd name="connsiteX200" fmla="*/ 648680 w 12192000"/>
              <a:gd name="connsiteY200" fmla="*/ 2206229 h 2237474"/>
              <a:gd name="connsiteX201" fmla="*/ 597225 w 12192000"/>
              <a:gd name="connsiteY201" fmla="*/ 2180999 h 2237474"/>
              <a:gd name="connsiteX202" fmla="*/ 558449 w 12192000"/>
              <a:gd name="connsiteY202" fmla="*/ 2182346 h 2237474"/>
              <a:gd name="connsiteX203" fmla="*/ 550517 w 12192000"/>
              <a:gd name="connsiteY203" fmla="*/ 2182060 h 2237474"/>
              <a:gd name="connsiteX204" fmla="*/ 550309 w 12192000"/>
              <a:gd name="connsiteY204" fmla="*/ 2181825 h 2237474"/>
              <a:gd name="connsiteX205" fmla="*/ 541836 w 12192000"/>
              <a:gd name="connsiteY205" fmla="*/ 2181063 h 2237474"/>
              <a:gd name="connsiteX206" fmla="*/ 536057 w 12192000"/>
              <a:gd name="connsiteY206" fmla="*/ 2181537 h 2237474"/>
              <a:gd name="connsiteX207" fmla="*/ 520671 w 12192000"/>
              <a:gd name="connsiteY207" fmla="*/ 2180980 h 2237474"/>
              <a:gd name="connsiteX208" fmla="*/ 515024 w 12192000"/>
              <a:gd name="connsiteY208" fmla="*/ 2179258 h 2237474"/>
              <a:gd name="connsiteX209" fmla="*/ 512278 w 12192000"/>
              <a:gd name="connsiteY209" fmla="*/ 2176369 h 2237474"/>
              <a:gd name="connsiteX210" fmla="*/ 480419 w 12192000"/>
              <a:gd name="connsiteY210" fmla="*/ 2167807 h 2237474"/>
              <a:gd name="connsiteX211" fmla="*/ 413835 w 12192000"/>
              <a:gd name="connsiteY211" fmla="*/ 2156783 h 2237474"/>
              <a:gd name="connsiteX212" fmla="*/ 376513 w 12192000"/>
              <a:gd name="connsiteY212" fmla="*/ 2154014 h 2237474"/>
              <a:gd name="connsiteX213" fmla="*/ 273386 w 12192000"/>
              <a:gd name="connsiteY213" fmla="*/ 2142551 h 2237474"/>
              <a:gd name="connsiteX214" fmla="*/ 169207 w 12192000"/>
              <a:gd name="connsiteY214" fmla="*/ 2128100 h 2237474"/>
              <a:gd name="connsiteX215" fmla="*/ 93149 w 12192000"/>
              <a:gd name="connsiteY215" fmla="*/ 2105324 h 2237474"/>
              <a:gd name="connsiteX216" fmla="*/ 88109 w 12192000"/>
              <a:gd name="connsiteY216" fmla="*/ 2106704 h 2237474"/>
              <a:gd name="connsiteX217" fmla="*/ 80022 w 12192000"/>
              <a:gd name="connsiteY217" fmla="*/ 2107254 h 2237474"/>
              <a:gd name="connsiteX218" fmla="*/ 79717 w 12192000"/>
              <a:gd name="connsiteY218" fmla="*/ 2107046 h 2237474"/>
              <a:gd name="connsiteX219" fmla="*/ 72352 w 12192000"/>
              <a:gd name="connsiteY219" fmla="*/ 2107991 h 2237474"/>
              <a:gd name="connsiteX220" fmla="*/ 37645 w 12192000"/>
              <a:gd name="connsiteY220" fmla="*/ 2115401 h 2237474"/>
              <a:gd name="connsiteX221" fmla="*/ 4572 w 12192000"/>
              <a:gd name="connsiteY221" fmla="*/ 2111091 h 2237474"/>
              <a:gd name="connsiteX222" fmla="*/ 0 w 12192000"/>
              <a:gd name="connsiteY222" fmla="*/ 2110468 h 2237474"/>
              <a:gd name="connsiteX223" fmla="*/ 0 w 12192000"/>
              <a:gd name="connsiteY22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98322 w 12192000"/>
              <a:gd name="connsiteY67" fmla="*/ 1345689 h 2237474"/>
              <a:gd name="connsiteX68" fmla="*/ 7875879 w 12192000"/>
              <a:gd name="connsiteY68" fmla="*/ 1345646 h 2237474"/>
              <a:gd name="connsiteX69" fmla="*/ 7840612 w 12192000"/>
              <a:gd name="connsiteY69" fmla="*/ 1369373 h 2237474"/>
              <a:gd name="connsiteX70" fmla="*/ 7786819 w 12192000"/>
              <a:gd name="connsiteY70" fmla="*/ 1378970 h 2237474"/>
              <a:gd name="connsiteX71" fmla="*/ 7548172 w 12192000"/>
              <a:gd name="connsiteY71" fmla="*/ 1417460 h 2237474"/>
              <a:gd name="connsiteX72" fmla="*/ 7483437 w 12192000"/>
              <a:gd name="connsiteY72" fmla="*/ 1478152 h 2237474"/>
              <a:gd name="connsiteX73" fmla="*/ 7377870 w 12192000"/>
              <a:gd name="connsiteY73" fmla="*/ 1523319 h 2237474"/>
              <a:gd name="connsiteX74" fmla="*/ 7230737 w 12192000"/>
              <a:gd name="connsiteY74" fmla="*/ 1562633 h 2237474"/>
              <a:gd name="connsiteX75" fmla="*/ 7224458 w 12192000"/>
              <a:gd name="connsiteY75" fmla="*/ 1573008 h 2237474"/>
              <a:gd name="connsiteX76" fmla="*/ 7213486 w 12192000"/>
              <a:gd name="connsiteY76" fmla="*/ 1580987 h 2237474"/>
              <a:gd name="connsiteX77" fmla="*/ 7183121 w 12192000"/>
              <a:gd name="connsiteY77" fmla="*/ 1595162 h 2237474"/>
              <a:gd name="connsiteX78" fmla="*/ 7164601 w 12192000"/>
              <a:gd name="connsiteY78" fmla="*/ 1606490 h 2237474"/>
              <a:gd name="connsiteX79" fmla="*/ 7114651 w 12192000"/>
              <a:gd name="connsiteY79" fmla="*/ 1620959 h 2237474"/>
              <a:gd name="connsiteX80" fmla="*/ 7092727 w 12192000"/>
              <a:gd name="connsiteY80" fmla="*/ 1623628 h 2237474"/>
              <a:gd name="connsiteX81" fmla="*/ 7031309 w 12192000"/>
              <a:gd name="connsiteY81" fmla="*/ 1619451 h 2237474"/>
              <a:gd name="connsiteX82" fmla="*/ 6999084 w 12192000"/>
              <a:gd name="connsiteY82" fmla="*/ 1634317 h 2237474"/>
              <a:gd name="connsiteX83" fmla="*/ 6992107 w 12192000"/>
              <a:gd name="connsiteY83" fmla="*/ 1636860 h 2237474"/>
              <a:gd name="connsiteX84" fmla="*/ 6991765 w 12192000"/>
              <a:gd name="connsiteY84" fmla="*/ 1636725 h 2237474"/>
              <a:gd name="connsiteX85" fmla="*/ 6900177 w 12192000"/>
              <a:gd name="connsiteY85" fmla="*/ 1636016 h 2237474"/>
              <a:gd name="connsiteX86" fmla="*/ 6795372 w 12192000"/>
              <a:gd name="connsiteY86" fmla="*/ 1644845 h 2237474"/>
              <a:gd name="connsiteX87" fmla="*/ 6692251 w 12192000"/>
              <a:gd name="connsiteY87" fmla="*/ 1656357 h 2237474"/>
              <a:gd name="connsiteX88" fmla="*/ 6655235 w 12192000"/>
              <a:gd name="connsiteY88" fmla="*/ 1661869 h 2237474"/>
              <a:gd name="connsiteX89" fmla="*/ 6587857 w 12192000"/>
              <a:gd name="connsiteY89" fmla="*/ 1665769 h 2237474"/>
              <a:gd name="connsiteX90" fmla="*/ 6554894 w 12192000"/>
              <a:gd name="connsiteY90" fmla="*/ 1664428 h 2237474"/>
              <a:gd name="connsiteX91" fmla="*/ 6516595 w 12192000"/>
              <a:gd name="connsiteY91" fmla="*/ 1667475 h 2237474"/>
              <a:gd name="connsiteX92" fmla="*/ 6508541 w 12192000"/>
              <a:gd name="connsiteY92" fmla="*/ 1668757 h 2237474"/>
              <a:gd name="connsiteX93" fmla="*/ 6471012 w 12192000"/>
              <a:gd name="connsiteY93" fmla="*/ 1678604 h 2237474"/>
              <a:gd name="connsiteX94" fmla="*/ 6415265 w 12192000"/>
              <a:gd name="connsiteY94" fmla="*/ 1665317 h 2237474"/>
              <a:gd name="connsiteX95" fmla="*/ 6364035 w 12192000"/>
              <a:gd name="connsiteY95" fmla="*/ 1667683 h 2237474"/>
              <a:gd name="connsiteX96" fmla="*/ 6280959 w 12192000"/>
              <a:gd name="connsiteY96" fmla="*/ 1689329 h 2237474"/>
              <a:gd name="connsiteX97" fmla="*/ 6243319 w 12192000"/>
              <a:gd name="connsiteY97" fmla="*/ 1695560 h 2237474"/>
              <a:gd name="connsiteX98" fmla="*/ 6098321 w 12192000"/>
              <a:gd name="connsiteY98" fmla="*/ 1721646 h 2237474"/>
              <a:gd name="connsiteX99" fmla="*/ 5880652 w 12192000"/>
              <a:gd name="connsiteY99" fmla="*/ 1779643 h 2237474"/>
              <a:gd name="connsiteX100" fmla="*/ 5785959 w 12192000"/>
              <a:gd name="connsiteY100" fmla="*/ 1775307 h 2237474"/>
              <a:gd name="connsiteX101" fmla="*/ 5643534 w 12192000"/>
              <a:gd name="connsiteY101" fmla="*/ 1802919 h 2237474"/>
              <a:gd name="connsiteX102" fmla="*/ 5518799 w 12192000"/>
              <a:gd name="connsiteY102" fmla="*/ 1818312 h 2237474"/>
              <a:gd name="connsiteX103" fmla="*/ 5505014 w 12192000"/>
              <a:gd name="connsiteY103" fmla="*/ 1819259 h 2237474"/>
              <a:gd name="connsiteX104" fmla="*/ 5453307 w 12192000"/>
              <a:gd name="connsiteY104" fmla="*/ 1815450 h 2237474"/>
              <a:gd name="connsiteX105" fmla="*/ 5364192 w 12192000"/>
              <a:gd name="connsiteY105" fmla="*/ 1826074 h 2237474"/>
              <a:gd name="connsiteX106" fmla="*/ 5350380 w 12192000"/>
              <a:gd name="connsiteY106" fmla="*/ 1830891 h 2237474"/>
              <a:gd name="connsiteX107" fmla="*/ 5259633 w 12192000"/>
              <a:gd name="connsiteY107" fmla="*/ 1837160 h 2237474"/>
              <a:gd name="connsiteX108" fmla="*/ 5197513 w 12192000"/>
              <a:gd name="connsiteY108" fmla="*/ 1844718 h 2237474"/>
              <a:gd name="connsiteX109" fmla="*/ 5168852 w 12192000"/>
              <a:gd name="connsiteY109" fmla="*/ 1844846 h 2237474"/>
              <a:gd name="connsiteX110" fmla="*/ 5114927 w 12192000"/>
              <a:gd name="connsiteY110" fmla="*/ 1847827 h 2237474"/>
              <a:gd name="connsiteX111" fmla="*/ 5108970 w 12192000"/>
              <a:gd name="connsiteY111" fmla="*/ 1847935 h 2237474"/>
              <a:gd name="connsiteX112" fmla="*/ 5067961 w 12192000"/>
              <a:gd name="connsiteY112" fmla="*/ 1845917 h 2237474"/>
              <a:gd name="connsiteX113" fmla="*/ 5007075 w 12192000"/>
              <a:gd name="connsiteY113" fmla="*/ 1838626 h 2237474"/>
              <a:gd name="connsiteX114" fmla="*/ 4944087 w 12192000"/>
              <a:gd name="connsiteY114" fmla="*/ 1823332 h 2237474"/>
              <a:gd name="connsiteX115" fmla="*/ 4907662 w 12192000"/>
              <a:gd name="connsiteY115" fmla="*/ 1816900 h 2237474"/>
              <a:gd name="connsiteX116" fmla="*/ 4882386 w 12192000"/>
              <a:gd name="connsiteY116" fmla="*/ 1809844 h 2237474"/>
              <a:gd name="connsiteX117" fmla="*/ 4811440 w 12192000"/>
              <a:gd name="connsiteY117" fmla="*/ 1804655 h 2237474"/>
              <a:gd name="connsiteX118" fmla="*/ 4691075 w 12192000"/>
              <a:gd name="connsiteY118" fmla="*/ 1801389 h 2237474"/>
              <a:gd name="connsiteX119" fmla="*/ 4611738 w 12192000"/>
              <a:gd name="connsiteY119" fmla="*/ 1776964 h 2237474"/>
              <a:gd name="connsiteX120" fmla="*/ 4560070 w 12192000"/>
              <a:gd name="connsiteY120" fmla="*/ 1785640 h 2237474"/>
              <a:gd name="connsiteX121" fmla="*/ 4536503 w 12192000"/>
              <a:gd name="connsiteY121" fmla="*/ 1785334 h 2237474"/>
              <a:gd name="connsiteX122" fmla="*/ 4513724 w 12192000"/>
              <a:gd name="connsiteY122" fmla="*/ 1791996 h 2237474"/>
              <a:gd name="connsiteX123" fmla="*/ 4459810 w 12192000"/>
              <a:gd name="connsiteY123" fmla="*/ 1797886 h 2237474"/>
              <a:gd name="connsiteX124" fmla="*/ 4379064 w 12192000"/>
              <a:gd name="connsiteY124" fmla="*/ 1817177 h 2237474"/>
              <a:gd name="connsiteX125" fmla="*/ 4319209 w 12192000"/>
              <a:gd name="connsiteY125" fmla="*/ 1834833 h 2237474"/>
              <a:gd name="connsiteX126" fmla="*/ 4290981 w 12192000"/>
              <a:gd name="connsiteY126" fmla="*/ 1839677 h 2237474"/>
              <a:gd name="connsiteX127" fmla="*/ 4285792 w 12192000"/>
              <a:gd name="connsiteY127" fmla="*/ 1836231 h 2237474"/>
              <a:gd name="connsiteX128" fmla="*/ 4238372 w 12192000"/>
              <a:gd name="connsiteY128" fmla="*/ 1851480 h 2237474"/>
              <a:gd name="connsiteX129" fmla="*/ 4232517 w 12192000"/>
              <a:gd name="connsiteY129" fmla="*/ 1852567 h 2237474"/>
              <a:gd name="connsiteX130" fmla="*/ 4191732 w 12192000"/>
              <a:gd name="connsiteY130" fmla="*/ 1857328 h 2237474"/>
              <a:gd name="connsiteX131" fmla="*/ 4065532 w 12192000"/>
              <a:gd name="connsiteY131" fmla="*/ 1855477 h 2237474"/>
              <a:gd name="connsiteX132" fmla="*/ 4028460 w 12192000"/>
              <a:gd name="connsiteY132" fmla="*/ 1855137 h 2237474"/>
              <a:gd name="connsiteX133" fmla="*/ 4002267 w 12192000"/>
              <a:gd name="connsiteY133" fmla="*/ 1852352 h 2237474"/>
              <a:gd name="connsiteX134" fmla="*/ 3931396 w 12192000"/>
              <a:gd name="connsiteY134" fmla="*/ 1858915 h 2237474"/>
              <a:gd name="connsiteX135" fmla="*/ 3812162 w 12192000"/>
              <a:gd name="connsiteY135" fmla="*/ 1875501 h 2237474"/>
              <a:gd name="connsiteX136" fmla="*/ 3729530 w 12192000"/>
              <a:gd name="connsiteY136" fmla="*/ 1864513 h 2237474"/>
              <a:gd name="connsiteX137" fmla="*/ 3680177 w 12192000"/>
              <a:gd name="connsiteY137" fmla="*/ 1881552 h 2237474"/>
              <a:gd name="connsiteX138" fmla="*/ 3567259 w 12192000"/>
              <a:gd name="connsiteY138" fmla="*/ 1893482 h 2237474"/>
              <a:gd name="connsiteX139" fmla="*/ 3405770 w 12192000"/>
              <a:gd name="connsiteY139" fmla="*/ 1904591 h 2237474"/>
              <a:gd name="connsiteX140" fmla="*/ 3280097 w 12192000"/>
              <a:gd name="connsiteY140" fmla="*/ 1919610 h 2237474"/>
              <a:gd name="connsiteX141" fmla="*/ 3123424 w 12192000"/>
              <a:gd name="connsiteY141" fmla="*/ 1952930 h 2237474"/>
              <a:gd name="connsiteX142" fmla="*/ 3009910 w 12192000"/>
              <a:gd name="connsiteY142" fmla="*/ 1957866 h 2237474"/>
              <a:gd name="connsiteX143" fmla="*/ 2995934 w 12192000"/>
              <a:gd name="connsiteY143" fmla="*/ 1967085 h 2237474"/>
              <a:gd name="connsiteX144" fmla="*/ 2980071 w 12192000"/>
              <a:gd name="connsiteY144" fmla="*/ 1972988 h 2237474"/>
              <a:gd name="connsiteX145" fmla="*/ 2978094 w 12192000"/>
              <a:gd name="connsiteY145" fmla="*/ 1972369 h 2237474"/>
              <a:gd name="connsiteX146" fmla="*/ 2942858 w 12192000"/>
              <a:gd name="connsiteY146" fmla="*/ 1981367 h 2237474"/>
              <a:gd name="connsiteX147" fmla="*/ 2875436 w 12192000"/>
              <a:gd name="connsiteY147" fmla="*/ 1996977 h 2237474"/>
              <a:gd name="connsiteX148" fmla="*/ 2874892 w 12192000"/>
              <a:gd name="connsiteY148" fmla="*/ 1996085 h 2237474"/>
              <a:gd name="connsiteX149" fmla="*/ 2864145 w 12192000"/>
              <a:gd name="connsiteY149" fmla="*/ 1994061 h 2237474"/>
              <a:gd name="connsiteX150" fmla="*/ 2843662 w 12192000"/>
              <a:gd name="connsiteY150" fmla="*/ 1992498 h 2237474"/>
              <a:gd name="connsiteX151" fmla="*/ 2796128 w 12192000"/>
              <a:gd name="connsiteY151" fmla="*/ 1976403 h 2237474"/>
              <a:gd name="connsiteX152" fmla="*/ 2756784 w 12192000"/>
              <a:gd name="connsiteY152" fmla="*/ 1985116 h 2237474"/>
              <a:gd name="connsiteX153" fmla="*/ 2748833 w 12192000"/>
              <a:gd name="connsiteY153" fmla="*/ 1986323 h 2237474"/>
              <a:gd name="connsiteX154" fmla="*/ 2748661 w 12192000"/>
              <a:gd name="connsiteY154" fmla="*/ 1986122 h 2237474"/>
              <a:gd name="connsiteX155" fmla="*/ 2740251 w 12192000"/>
              <a:gd name="connsiteY155" fmla="*/ 1986946 h 2237474"/>
              <a:gd name="connsiteX156" fmla="*/ 2718916 w 12192000"/>
              <a:gd name="connsiteY156" fmla="*/ 1990867 h 2237474"/>
              <a:gd name="connsiteX157" fmla="*/ 2713522 w 12192000"/>
              <a:gd name="connsiteY157" fmla="*/ 1990173 h 2237474"/>
              <a:gd name="connsiteX158" fmla="*/ 2680597 w 12192000"/>
              <a:gd name="connsiteY158" fmla="*/ 1984996 h 2237474"/>
              <a:gd name="connsiteX159" fmla="*/ 2578178 w 12192000"/>
              <a:gd name="connsiteY159" fmla="*/ 1990531 h 2237474"/>
              <a:gd name="connsiteX160" fmla="*/ 2476147 w 12192000"/>
              <a:gd name="connsiteY160" fmla="*/ 1998305 h 2237474"/>
              <a:gd name="connsiteX161" fmla="*/ 2373568 w 12192000"/>
              <a:gd name="connsiteY161" fmla="*/ 2003219 h 2237474"/>
              <a:gd name="connsiteX162" fmla="*/ 2321399 w 12192000"/>
              <a:gd name="connsiteY162" fmla="*/ 1989467 h 2237474"/>
              <a:gd name="connsiteX163" fmla="*/ 2315525 w 12192000"/>
              <a:gd name="connsiteY163" fmla="*/ 1989708 h 2237474"/>
              <a:gd name="connsiteX164" fmla="*/ 2300792 w 12192000"/>
              <a:gd name="connsiteY164" fmla="*/ 1994290 h 2237474"/>
              <a:gd name="connsiteX165" fmla="*/ 2295469 w 12192000"/>
              <a:gd name="connsiteY165" fmla="*/ 1996659 h 2237474"/>
              <a:gd name="connsiteX166" fmla="*/ 2287219 w 12192000"/>
              <a:gd name="connsiteY166" fmla="*/ 1998750 h 2237474"/>
              <a:gd name="connsiteX167" fmla="*/ 2286948 w 12192000"/>
              <a:gd name="connsiteY167" fmla="*/ 1998596 h 2237474"/>
              <a:gd name="connsiteX168" fmla="*/ 2243069 w 12192000"/>
              <a:gd name="connsiteY168" fmla="*/ 2015111 h 2237474"/>
              <a:gd name="connsiteX169" fmla="*/ 2186609 w 12192000"/>
              <a:gd name="connsiteY169" fmla="*/ 2008263 h 2237474"/>
              <a:gd name="connsiteX170" fmla="*/ 2164831 w 12192000"/>
              <a:gd name="connsiteY170" fmla="*/ 2010143 h 2237474"/>
              <a:gd name="connsiteX171" fmla="*/ 2152836 w 12192000"/>
              <a:gd name="connsiteY171" fmla="*/ 2010048 h 2237474"/>
              <a:gd name="connsiteX172" fmla="*/ 2117102 w 12192000"/>
              <a:gd name="connsiteY172" fmla="*/ 2023004 h 2237474"/>
              <a:gd name="connsiteX173" fmla="*/ 2111935 w 12192000"/>
              <a:gd name="connsiteY173" fmla="*/ 2023163 h 2237474"/>
              <a:gd name="connsiteX174" fmla="*/ 2089991 w 12192000"/>
              <a:gd name="connsiteY174" fmla="*/ 2034193 h 2237474"/>
              <a:gd name="connsiteX175" fmla="*/ 2058061 w 12192000"/>
              <a:gd name="connsiteY175" fmla="*/ 2047942 h 2237474"/>
              <a:gd name="connsiteX176" fmla="*/ 2055737 w 12192000"/>
              <a:gd name="connsiteY176" fmla="*/ 2047704 h 2237474"/>
              <a:gd name="connsiteX177" fmla="*/ 2042244 w 12192000"/>
              <a:gd name="connsiteY177" fmla="*/ 2055560 h 2237474"/>
              <a:gd name="connsiteX178" fmla="*/ 1976224 w 12192000"/>
              <a:gd name="connsiteY178" fmla="*/ 2074257 h 2237474"/>
              <a:gd name="connsiteX179" fmla="*/ 1877728 w 12192000"/>
              <a:gd name="connsiteY179" fmla="*/ 2101004 h 2237474"/>
              <a:gd name="connsiteX180" fmla="*/ 1759056 w 12192000"/>
              <a:gd name="connsiteY180" fmla="*/ 2125608 h 2237474"/>
              <a:gd name="connsiteX181" fmla="*/ 1637948 w 12192000"/>
              <a:gd name="connsiteY181" fmla="*/ 2172597 h 2237474"/>
              <a:gd name="connsiteX182" fmla="*/ 1434549 w 12192000"/>
              <a:gd name="connsiteY182" fmla="*/ 2234522 h 2237474"/>
              <a:gd name="connsiteX183" fmla="*/ 1398481 w 12192000"/>
              <a:gd name="connsiteY183" fmla="*/ 2237074 h 2237474"/>
              <a:gd name="connsiteX184" fmla="*/ 1398407 w 12192000"/>
              <a:gd name="connsiteY184" fmla="*/ 2237095 h 2237474"/>
              <a:gd name="connsiteX185" fmla="*/ 1370962 w 12192000"/>
              <a:gd name="connsiteY185" fmla="*/ 2237474 h 2237474"/>
              <a:gd name="connsiteX186" fmla="*/ 1356367 w 12192000"/>
              <a:gd name="connsiteY186" fmla="*/ 2235089 h 2237474"/>
              <a:gd name="connsiteX187" fmla="*/ 1324828 w 12192000"/>
              <a:gd name="connsiteY187" fmla="*/ 2231968 h 2237474"/>
              <a:gd name="connsiteX188" fmla="*/ 1297744 w 12192000"/>
              <a:gd name="connsiteY188" fmla="*/ 2235849 h 2237474"/>
              <a:gd name="connsiteX189" fmla="*/ 1286236 w 12192000"/>
              <a:gd name="connsiteY189" fmla="*/ 2233135 h 2237474"/>
              <a:gd name="connsiteX190" fmla="*/ 1283504 w 12192000"/>
              <a:gd name="connsiteY190" fmla="*/ 2233797 h 2237474"/>
              <a:gd name="connsiteX191" fmla="*/ 1279765 w 12192000"/>
              <a:gd name="connsiteY191" fmla="*/ 2229639 h 2237474"/>
              <a:gd name="connsiteX192" fmla="*/ 1195347 w 12192000"/>
              <a:gd name="connsiteY192" fmla="*/ 2212354 h 2237474"/>
              <a:gd name="connsiteX193" fmla="*/ 970251 w 12192000"/>
              <a:gd name="connsiteY193" fmla="*/ 2221029 h 2237474"/>
              <a:gd name="connsiteX194" fmla="*/ 812914 w 12192000"/>
              <a:gd name="connsiteY194" fmla="*/ 2202752 h 2237474"/>
              <a:gd name="connsiteX195" fmla="*/ 800195 w 12192000"/>
              <a:gd name="connsiteY195" fmla="*/ 2209407 h 2237474"/>
              <a:gd name="connsiteX196" fmla="*/ 784978 w 12192000"/>
              <a:gd name="connsiteY196" fmla="*/ 2212360 h 2237474"/>
              <a:gd name="connsiteX197" fmla="*/ 681987 w 12192000"/>
              <a:gd name="connsiteY197" fmla="*/ 2216757 h 2237474"/>
              <a:gd name="connsiteX198" fmla="*/ 669923 w 12192000"/>
              <a:gd name="connsiteY198" fmla="*/ 2211682 h 2237474"/>
              <a:gd name="connsiteX199" fmla="*/ 648680 w 12192000"/>
              <a:gd name="connsiteY199" fmla="*/ 2206229 h 2237474"/>
              <a:gd name="connsiteX200" fmla="*/ 597225 w 12192000"/>
              <a:gd name="connsiteY200" fmla="*/ 2180999 h 2237474"/>
              <a:gd name="connsiteX201" fmla="*/ 558449 w 12192000"/>
              <a:gd name="connsiteY201" fmla="*/ 2182346 h 2237474"/>
              <a:gd name="connsiteX202" fmla="*/ 550517 w 12192000"/>
              <a:gd name="connsiteY202" fmla="*/ 2182060 h 2237474"/>
              <a:gd name="connsiteX203" fmla="*/ 550309 w 12192000"/>
              <a:gd name="connsiteY203" fmla="*/ 2181825 h 2237474"/>
              <a:gd name="connsiteX204" fmla="*/ 541836 w 12192000"/>
              <a:gd name="connsiteY204" fmla="*/ 2181063 h 2237474"/>
              <a:gd name="connsiteX205" fmla="*/ 536057 w 12192000"/>
              <a:gd name="connsiteY205" fmla="*/ 2181537 h 2237474"/>
              <a:gd name="connsiteX206" fmla="*/ 520671 w 12192000"/>
              <a:gd name="connsiteY206" fmla="*/ 2180980 h 2237474"/>
              <a:gd name="connsiteX207" fmla="*/ 515024 w 12192000"/>
              <a:gd name="connsiteY207" fmla="*/ 2179258 h 2237474"/>
              <a:gd name="connsiteX208" fmla="*/ 512278 w 12192000"/>
              <a:gd name="connsiteY208" fmla="*/ 2176369 h 2237474"/>
              <a:gd name="connsiteX209" fmla="*/ 480419 w 12192000"/>
              <a:gd name="connsiteY209" fmla="*/ 2167807 h 2237474"/>
              <a:gd name="connsiteX210" fmla="*/ 413835 w 12192000"/>
              <a:gd name="connsiteY210" fmla="*/ 2156783 h 2237474"/>
              <a:gd name="connsiteX211" fmla="*/ 376513 w 12192000"/>
              <a:gd name="connsiteY211" fmla="*/ 2154014 h 2237474"/>
              <a:gd name="connsiteX212" fmla="*/ 273386 w 12192000"/>
              <a:gd name="connsiteY212" fmla="*/ 2142551 h 2237474"/>
              <a:gd name="connsiteX213" fmla="*/ 169207 w 12192000"/>
              <a:gd name="connsiteY213" fmla="*/ 2128100 h 2237474"/>
              <a:gd name="connsiteX214" fmla="*/ 93149 w 12192000"/>
              <a:gd name="connsiteY214" fmla="*/ 2105324 h 2237474"/>
              <a:gd name="connsiteX215" fmla="*/ 88109 w 12192000"/>
              <a:gd name="connsiteY215" fmla="*/ 2106704 h 2237474"/>
              <a:gd name="connsiteX216" fmla="*/ 80022 w 12192000"/>
              <a:gd name="connsiteY216" fmla="*/ 2107254 h 2237474"/>
              <a:gd name="connsiteX217" fmla="*/ 79717 w 12192000"/>
              <a:gd name="connsiteY217" fmla="*/ 2107046 h 2237474"/>
              <a:gd name="connsiteX218" fmla="*/ 72352 w 12192000"/>
              <a:gd name="connsiteY218" fmla="*/ 2107991 h 2237474"/>
              <a:gd name="connsiteX219" fmla="*/ 37645 w 12192000"/>
              <a:gd name="connsiteY219" fmla="*/ 2115401 h 2237474"/>
              <a:gd name="connsiteX220" fmla="*/ 4572 w 12192000"/>
              <a:gd name="connsiteY220" fmla="*/ 2111091 h 2237474"/>
              <a:gd name="connsiteX221" fmla="*/ 0 w 12192000"/>
              <a:gd name="connsiteY221" fmla="*/ 2110468 h 2237474"/>
              <a:gd name="connsiteX222" fmla="*/ 0 w 12192000"/>
              <a:gd name="connsiteY22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02328 w 12192000"/>
              <a:gd name="connsiteY66" fmla="*/ 1345865 h 2237474"/>
              <a:gd name="connsiteX67" fmla="*/ 7875879 w 12192000"/>
              <a:gd name="connsiteY67" fmla="*/ 1345646 h 2237474"/>
              <a:gd name="connsiteX68" fmla="*/ 7840612 w 12192000"/>
              <a:gd name="connsiteY68" fmla="*/ 1369373 h 2237474"/>
              <a:gd name="connsiteX69" fmla="*/ 7786819 w 12192000"/>
              <a:gd name="connsiteY69" fmla="*/ 1378970 h 2237474"/>
              <a:gd name="connsiteX70" fmla="*/ 7548172 w 12192000"/>
              <a:gd name="connsiteY70" fmla="*/ 1417460 h 2237474"/>
              <a:gd name="connsiteX71" fmla="*/ 7483437 w 12192000"/>
              <a:gd name="connsiteY71" fmla="*/ 1478152 h 2237474"/>
              <a:gd name="connsiteX72" fmla="*/ 7377870 w 12192000"/>
              <a:gd name="connsiteY72" fmla="*/ 1523319 h 2237474"/>
              <a:gd name="connsiteX73" fmla="*/ 7230737 w 12192000"/>
              <a:gd name="connsiteY73" fmla="*/ 1562633 h 2237474"/>
              <a:gd name="connsiteX74" fmla="*/ 7224458 w 12192000"/>
              <a:gd name="connsiteY74" fmla="*/ 1573008 h 2237474"/>
              <a:gd name="connsiteX75" fmla="*/ 7213486 w 12192000"/>
              <a:gd name="connsiteY75" fmla="*/ 1580987 h 2237474"/>
              <a:gd name="connsiteX76" fmla="*/ 7183121 w 12192000"/>
              <a:gd name="connsiteY76" fmla="*/ 1595162 h 2237474"/>
              <a:gd name="connsiteX77" fmla="*/ 7164601 w 12192000"/>
              <a:gd name="connsiteY77" fmla="*/ 1606490 h 2237474"/>
              <a:gd name="connsiteX78" fmla="*/ 7114651 w 12192000"/>
              <a:gd name="connsiteY78" fmla="*/ 1620959 h 2237474"/>
              <a:gd name="connsiteX79" fmla="*/ 7092727 w 12192000"/>
              <a:gd name="connsiteY79" fmla="*/ 1623628 h 2237474"/>
              <a:gd name="connsiteX80" fmla="*/ 7031309 w 12192000"/>
              <a:gd name="connsiteY80" fmla="*/ 1619451 h 2237474"/>
              <a:gd name="connsiteX81" fmla="*/ 6999084 w 12192000"/>
              <a:gd name="connsiteY81" fmla="*/ 1634317 h 2237474"/>
              <a:gd name="connsiteX82" fmla="*/ 6992107 w 12192000"/>
              <a:gd name="connsiteY82" fmla="*/ 1636860 h 2237474"/>
              <a:gd name="connsiteX83" fmla="*/ 6991765 w 12192000"/>
              <a:gd name="connsiteY83" fmla="*/ 1636725 h 2237474"/>
              <a:gd name="connsiteX84" fmla="*/ 6900177 w 12192000"/>
              <a:gd name="connsiteY84" fmla="*/ 1636016 h 2237474"/>
              <a:gd name="connsiteX85" fmla="*/ 6795372 w 12192000"/>
              <a:gd name="connsiteY85" fmla="*/ 1644845 h 2237474"/>
              <a:gd name="connsiteX86" fmla="*/ 6692251 w 12192000"/>
              <a:gd name="connsiteY86" fmla="*/ 1656357 h 2237474"/>
              <a:gd name="connsiteX87" fmla="*/ 6655235 w 12192000"/>
              <a:gd name="connsiteY87" fmla="*/ 1661869 h 2237474"/>
              <a:gd name="connsiteX88" fmla="*/ 6587857 w 12192000"/>
              <a:gd name="connsiteY88" fmla="*/ 1665769 h 2237474"/>
              <a:gd name="connsiteX89" fmla="*/ 6554894 w 12192000"/>
              <a:gd name="connsiteY89" fmla="*/ 1664428 h 2237474"/>
              <a:gd name="connsiteX90" fmla="*/ 6516595 w 12192000"/>
              <a:gd name="connsiteY90" fmla="*/ 1667475 h 2237474"/>
              <a:gd name="connsiteX91" fmla="*/ 6508541 w 12192000"/>
              <a:gd name="connsiteY91" fmla="*/ 1668757 h 2237474"/>
              <a:gd name="connsiteX92" fmla="*/ 6471012 w 12192000"/>
              <a:gd name="connsiteY92" fmla="*/ 1678604 h 2237474"/>
              <a:gd name="connsiteX93" fmla="*/ 6415265 w 12192000"/>
              <a:gd name="connsiteY93" fmla="*/ 1665317 h 2237474"/>
              <a:gd name="connsiteX94" fmla="*/ 6364035 w 12192000"/>
              <a:gd name="connsiteY94" fmla="*/ 1667683 h 2237474"/>
              <a:gd name="connsiteX95" fmla="*/ 6280959 w 12192000"/>
              <a:gd name="connsiteY95" fmla="*/ 1689329 h 2237474"/>
              <a:gd name="connsiteX96" fmla="*/ 6243319 w 12192000"/>
              <a:gd name="connsiteY96" fmla="*/ 1695560 h 2237474"/>
              <a:gd name="connsiteX97" fmla="*/ 6098321 w 12192000"/>
              <a:gd name="connsiteY97" fmla="*/ 1721646 h 2237474"/>
              <a:gd name="connsiteX98" fmla="*/ 5880652 w 12192000"/>
              <a:gd name="connsiteY98" fmla="*/ 1779643 h 2237474"/>
              <a:gd name="connsiteX99" fmla="*/ 5785959 w 12192000"/>
              <a:gd name="connsiteY99" fmla="*/ 1775307 h 2237474"/>
              <a:gd name="connsiteX100" fmla="*/ 5643534 w 12192000"/>
              <a:gd name="connsiteY100" fmla="*/ 1802919 h 2237474"/>
              <a:gd name="connsiteX101" fmla="*/ 5518799 w 12192000"/>
              <a:gd name="connsiteY101" fmla="*/ 1818312 h 2237474"/>
              <a:gd name="connsiteX102" fmla="*/ 5505014 w 12192000"/>
              <a:gd name="connsiteY102" fmla="*/ 1819259 h 2237474"/>
              <a:gd name="connsiteX103" fmla="*/ 5453307 w 12192000"/>
              <a:gd name="connsiteY103" fmla="*/ 1815450 h 2237474"/>
              <a:gd name="connsiteX104" fmla="*/ 5364192 w 12192000"/>
              <a:gd name="connsiteY104" fmla="*/ 1826074 h 2237474"/>
              <a:gd name="connsiteX105" fmla="*/ 5350380 w 12192000"/>
              <a:gd name="connsiteY105" fmla="*/ 1830891 h 2237474"/>
              <a:gd name="connsiteX106" fmla="*/ 5259633 w 12192000"/>
              <a:gd name="connsiteY106" fmla="*/ 1837160 h 2237474"/>
              <a:gd name="connsiteX107" fmla="*/ 5197513 w 12192000"/>
              <a:gd name="connsiteY107" fmla="*/ 1844718 h 2237474"/>
              <a:gd name="connsiteX108" fmla="*/ 5168852 w 12192000"/>
              <a:gd name="connsiteY108" fmla="*/ 1844846 h 2237474"/>
              <a:gd name="connsiteX109" fmla="*/ 5114927 w 12192000"/>
              <a:gd name="connsiteY109" fmla="*/ 1847827 h 2237474"/>
              <a:gd name="connsiteX110" fmla="*/ 5108970 w 12192000"/>
              <a:gd name="connsiteY110" fmla="*/ 1847935 h 2237474"/>
              <a:gd name="connsiteX111" fmla="*/ 5067961 w 12192000"/>
              <a:gd name="connsiteY111" fmla="*/ 1845917 h 2237474"/>
              <a:gd name="connsiteX112" fmla="*/ 5007075 w 12192000"/>
              <a:gd name="connsiteY112" fmla="*/ 1838626 h 2237474"/>
              <a:gd name="connsiteX113" fmla="*/ 4944087 w 12192000"/>
              <a:gd name="connsiteY113" fmla="*/ 1823332 h 2237474"/>
              <a:gd name="connsiteX114" fmla="*/ 4907662 w 12192000"/>
              <a:gd name="connsiteY114" fmla="*/ 1816900 h 2237474"/>
              <a:gd name="connsiteX115" fmla="*/ 4882386 w 12192000"/>
              <a:gd name="connsiteY115" fmla="*/ 1809844 h 2237474"/>
              <a:gd name="connsiteX116" fmla="*/ 4811440 w 12192000"/>
              <a:gd name="connsiteY116" fmla="*/ 1804655 h 2237474"/>
              <a:gd name="connsiteX117" fmla="*/ 4691075 w 12192000"/>
              <a:gd name="connsiteY117" fmla="*/ 1801389 h 2237474"/>
              <a:gd name="connsiteX118" fmla="*/ 4611738 w 12192000"/>
              <a:gd name="connsiteY118" fmla="*/ 1776964 h 2237474"/>
              <a:gd name="connsiteX119" fmla="*/ 4560070 w 12192000"/>
              <a:gd name="connsiteY119" fmla="*/ 1785640 h 2237474"/>
              <a:gd name="connsiteX120" fmla="*/ 4536503 w 12192000"/>
              <a:gd name="connsiteY120" fmla="*/ 1785334 h 2237474"/>
              <a:gd name="connsiteX121" fmla="*/ 4513724 w 12192000"/>
              <a:gd name="connsiteY121" fmla="*/ 1791996 h 2237474"/>
              <a:gd name="connsiteX122" fmla="*/ 4459810 w 12192000"/>
              <a:gd name="connsiteY122" fmla="*/ 1797886 h 2237474"/>
              <a:gd name="connsiteX123" fmla="*/ 4379064 w 12192000"/>
              <a:gd name="connsiteY123" fmla="*/ 1817177 h 2237474"/>
              <a:gd name="connsiteX124" fmla="*/ 4319209 w 12192000"/>
              <a:gd name="connsiteY124" fmla="*/ 1834833 h 2237474"/>
              <a:gd name="connsiteX125" fmla="*/ 4290981 w 12192000"/>
              <a:gd name="connsiteY125" fmla="*/ 1839677 h 2237474"/>
              <a:gd name="connsiteX126" fmla="*/ 4285792 w 12192000"/>
              <a:gd name="connsiteY126" fmla="*/ 1836231 h 2237474"/>
              <a:gd name="connsiteX127" fmla="*/ 4238372 w 12192000"/>
              <a:gd name="connsiteY127" fmla="*/ 1851480 h 2237474"/>
              <a:gd name="connsiteX128" fmla="*/ 4232517 w 12192000"/>
              <a:gd name="connsiteY128" fmla="*/ 1852567 h 2237474"/>
              <a:gd name="connsiteX129" fmla="*/ 4191732 w 12192000"/>
              <a:gd name="connsiteY129" fmla="*/ 1857328 h 2237474"/>
              <a:gd name="connsiteX130" fmla="*/ 4065532 w 12192000"/>
              <a:gd name="connsiteY130" fmla="*/ 1855477 h 2237474"/>
              <a:gd name="connsiteX131" fmla="*/ 4028460 w 12192000"/>
              <a:gd name="connsiteY131" fmla="*/ 1855137 h 2237474"/>
              <a:gd name="connsiteX132" fmla="*/ 4002267 w 12192000"/>
              <a:gd name="connsiteY132" fmla="*/ 1852352 h 2237474"/>
              <a:gd name="connsiteX133" fmla="*/ 3931396 w 12192000"/>
              <a:gd name="connsiteY133" fmla="*/ 1858915 h 2237474"/>
              <a:gd name="connsiteX134" fmla="*/ 3812162 w 12192000"/>
              <a:gd name="connsiteY134" fmla="*/ 1875501 h 2237474"/>
              <a:gd name="connsiteX135" fmla="*/ 3729530 w 12192000"/>
              <a:gd name="connsiteY135" fmla="*/ 1864513 h 2237474"/>
              <a:gd name="connsiteX136" fmla="*/ 3680177 w 12192000"/>
              <a:gd name="connsiteY136" fmla="*/ 1881552 h 2237474"/>
              <a:gd name="connsiteX137" fmla="*/ 3567259 w 12192000"/>
              <a:gd name="connsiteY137" fmla="*/ 1893482 h 2237474"/>
              <a:gd name="connsiteX138" fmla="*/ 3405770 w 12192000"/>
              <a:gd name="connsiteY138" fmla="*/ 1904591 h 2237474"/>
              <a:gd name="connsiteX139" fmla="*/ 3280097 w 12192000"/>
              <a:gd name="connsiteY139" fmla="*/ 1919610 h 2237474"/>
              <a:gd name="connsiteX140" fmla="*/ 3123424 w 12192000"/>
              <a:gd name="connsiteY140" fmla="*/ 1952930 h 2237474"/>
              <a:gd name="connsiteX141" fmla="*/ 3009910 w 12192000"/>
              <a:gd name="connsiteY141" fmla="*/ 1957866 h 2237474"/>
              <a:gd name="connsiteX142" fmla="*/ 2995934 w 12192000"/>
              <a:gd name="connsiteY142" fmla="*/ 1967085 h 2237474"/>
              <a:gd name="connsiteX143" fmla="*/ 2980071 w 12192000"/>
              <a:gd name="connsiteY143" fmla="*/ 1972988 h 2237474"/>
              <a:gd name="connsiteX144" fmla="*/ 2978094 w 12192000"/>
              <a:gd name="connsiteY144" fmla="*/ 1972369 h 2237474"/>
              <a:gd name="connsiteX145" fmla="*/ 2942858 w 12192000"/>
              <a:gd name="connsiteY145" fmla="*/ 1981367 h 2237474"/>
              <a:gd name="connsiteX146" fmla="*/ 2875436 w 12192000"/>
              <a:gd name="connsiteY146" fmla="*/ 1996977 h 2237474"/>
              <a:gd name="connsiteX147" fmla="*/ 2874892 w 12192000"/>
              <a:gd name="connsiteY147" fmla="*/ 1996085 h 2237474"/>
              <a:gd name="connsiteX148" fmla="*/ 2864145 w 12192000"/>
              <a:gd name="connsiteY148" fmla="*/ 1994061 h 2237474"/>
              <a:gd name="connsiteX149" fmla="*/ 2843662 w 12192000"/>
              <a:gd name="connsiteY149" fmla="*/ 1992498 h 2237474"/>
              <a:gd name="connsiteX150" fmla="*/ 2796128 w 12192000"/>
              <a:gd name="connsiteY150" fmla="*/ 1976403 h 2237474"/>
              <a:gd name="connsiteX151" fmla="*/ 2756784 w 12192000"/>
              <a:gd name="connsiteY151" fmla="*/ 1985116 h 2237474"/>
              <a:gd name="connsiteX152" fmla="*/ 2748833 w 12192000"/>
              <a:gd name="connsiteY152" fmla="*/ 1986323 h 2237474"/>
              <a:gd name="connsiteX153" fmla="*/ 2748661 w 12192000"/>
              <a:gd name="connsiteY153" fmla="*/ 1986122 h 2237474"/>
              <a:gd name="connsiteX154" fmla="*/ 2740251 w 12192000"/>
              <a:gd name="connsiteY154" fmla="*/ 1986946 h 2237474"/>
              <a:gd name="connsiteX155" fmla="*/ 2718916 w 12192000"/>
              <a:gd name="connsiteY155" fmla="*/ 1990867 h 2237474"/>
              <a:gd name="connsiteX156" fmla="*/ 2713522 w 12192000"/>
              <a:gd name="connsiteY156" fmla="*/ 1990173 h 2237474"/>
              <a:gd name="connsiteX157" fmla="*/ 2680597 w 12192000"/>
              <a:gd name="connsiteY157" fmla="*/ 1984996 h 2237474"/>
              <a:gd name="connsiteX158" fmla="*/ 2578178 w 12192000"/>
              <a:gd name="connsiteY158" fmla="*/ 1990531 h 2237474"/>
              <a:gd name="connsiteX159" fmla="*/ 2476147 w 12192000"/>
              <a:gd name="connsiteY159" fmla="*/ 1998305 h 2237474"/>
              <a:gd name="connsiteX160" fmla="*/ 2373568 w 12192000"/>
              <a:gd name="connsiteY160" fmla="*/ 2003219 h 2237474"/>
              <a:gd name="connsiteX161" fmla="*/ 2321399 w 12192000"/>
              <a:gd name="connsiteY161" fmla="*/ 1989467 h 2237474"/>
              <a:gd name="connsiteX162" fmla="*/ 2315525 w 12192000"/>
              <a:gd name="connsiteY162" fmla="*/ 1989708 h 2237474"/>
              <a:gd name="connsiteX163" fmla="*/ 2300792 w 12192000"/>
              <a:gd name="connsiteY163" fmla="*/ 1994290 h 2237474"/>
              <a:gd name="connsiteX164" fmla="*/ 2295469 w 12192000"/>
              <a:gd name="connsiteY164" fmla="*/ 1996659 h 2237474"/>
              <a:gd name="connsiteX165" fmla="*/ 2287219 w 12192000"/>
              <a:gd name="connsiteY165" fmla="*/ 1998750 h 2237474"/>
              <a:gd name="connsiteX166" fmla="*/ 2286948 w 12192000"/>
              <a:gd name="connsiteY166" fmla="*/ 1998596 h 2237474"/>
              <a:gd name="connsiteX167" fmla="*/ 2243069 w 12192000"/>
              <a:gd name="connsiteY167" fmla="*/ 2015111 h 2237474"/>
              <a:gd name="connsiteX168" fmla="*/ 2186609 w 12192000"/>
              <a:gd name="connsiteY168" fmla="*/ 2008263 h 2237474"/>
              <a:gd name="connsiteX169" fmla="*/ 2164831 w 12192000"/>
              <a:gd name="connsiteY169" fmla="*/ 2010143 h 2237474"/>
              <a:gd name="connsiteX170" fmla="*/ 2152836 w 12192000"/>
              <a:gd name="connsiteY170" fmla="*/ 2010048 h 2237474"/>
              <a:gd name="connsiteX171" fmla="*/ 2117102 w 12192000"/>
              <a:gd name="connsiteY171" fmla="*/ 2023004 h 2237474"/>
              <a:gd name="connsiteX172" fmla="*/ 2111935 w 12192000"/>
              <a:gd name="connsiteY172" fmla="*/ 2023163 h 2237474"/>
              <a:gd name="connsiteX173" fmla="*/ 2089991 w 12192000"/>
              <a:gd name="connsiteY173" fmla="*/ 2034193 h 2237474"/>
              <a:gd name="connsiteX174" fmla="*/ 2058061 w 12192000"/>
              <a:gd name="connsiteY174" fmla="*/ 2047942 h 2237474"/>
              <a:gd name="connsiteX175" fmla="*/ 2055737 w 12192000"/>
              <a:gd name="connsiteY175" fmla="*/ 2047704 h 2237474"/>
              <a:gd name="connsiteX176" fmla="*/ 2042244 w 12192000"/>
              <a:gd name="connsiteY176" fmla="*/ 2055560 h 2237474"/>
              <a:gd name="connsiteX177" fmla="*/ 1976224 w 12192000"/>
              <a:gd name="connsiteY177" fmla="*/ 2074257 h 2237474"/>
              <a:gd name="connsiteX178" fmla="*/ 1877728 w 12192000"/>
              <a:gd name="connsiteY178" fmla="*/ 2101004 h 2237474"/>
              <a:gd name="connsiteX179" fmla="*/ 1759056 w 12192000"/>
              <a:gd name="connsiteY179" fmla="*/ 2125608 h 2237474"/>
              <a:gd name="connsiteX180" fmla="*/ 1637948 w 12192000"/>
              <a:gd name="connsiteY180" fmla="*/ 2172597 h 2237474"/>
              <a:gd name="connsiteX181" fmla="*/ 1434549 w 12192000"/>
              <a:gd name="connsiteY181" fmla="*/ 2234522 h 2237474"/>
              <a:gd name="connsiteX182" fmla="*/ 1398481 w 12192000"/>
              <a:gd name="connsiteY182" fmla="*/ 2237074 h 2237474"/>
              <a:gd name="connsiteX183" fmla="*/ 1398407 w 12192000"/>
              <a:gd name="connsiteY183" fmla="*/ 2237095 h 2237474"/>
              <a:gd name="connsiteX184" fmla="*/ 1370962 w 12192000"/>
              <a:gd name="connsiteY184" fmla="*/ 2237474 h 2237474"/>
              <a:gd name="connsiteX185" fmla="*/ 1356367 w 12192000"/>
              <a:gd name="connsiteY185" fmla="*/ 2235089 h 2237474"/>
              <a:gd name="connsiteX186" fmla="*/ 1324828 w 12192000"/>
              <a:gd name="connsiteY186" fmla="*/ 2231968 h 2237474"/>
              <a:gd name="connsiteX187" fmla="*/ 1297744 w 12192000"/>
              <a:gd name="connsiteY187" fmla="*/ 2235849 h 2237474"/>
              <a:gd name="connsiteX188" fmla="*/ 1286236 w 12192000"/>
              <a:gd name="connsiteY188" fmla="*/ 2233135 h 2237474"/>
              <a:gd name="connsiteX189" fmla="*/ 1283504 w 12192000"/>
              <a:gd name="connsiteY189" fmla="*/ 2233797 h 2237474"/>
              <a:gd name="connsiteX190" fmla="*/ 1279765 w 12192000"/>
              <a:gd name="connsiteY190" fmla="*/ 2229639 h 2237474"/>
              <a:gd name="connsiteX191" fmla="*/ 1195347 w 12192000"/>
              <a:gd name="connsiteY191" fmla="*/ 2212354 h 2237474"/>
              <a:gd name="connsiteX192" fmla="*/ 970251 w 12192000"/>
              <a:gd name="connsiteY192" fmla="*/ 2221029 h 2237474"/>
              <a:gd name="connsiteX193" fmla="*/ 812914 w 12192000"/>
              <a:gd name="connsiteY193" fmla="*/ 2202752 h 2237474"/>
              <a:gd name="connsiteX194" fmla="*/ 800195 w 12192000"/>
              <a:gd name="connsiteY194" fmla="*/ 2209407 h 2237474"/>
              <a:gd name="connsiteX195" fmla="*/ 784978 w 12192000"/>
              <a:gd name="connsiteY195" fmla="*/ 2212360 h 2237474"/>
              <a:gd name="connsiteX196" fmla="*/ 681987 w 12192000"/>
              <a:gd name="connsiteY196" fmla="*/ 2216757 h 2237474"/>
              <a:gd name="connsiteX197" fmla="*/ 669923 w 12192000"/>
              <a:gd name="connsiteY197" fmla="*/ 2211682 h 2237474"/>
              <a:gd name="connsiteX198" fmla="*/ 648680 w 12192000"/>
              <a:gd name="connsiteY198" fmla="*/ 2206229 h 2237474"/>
              <a:gd name="connsiteX199" fmla="*/ 597225 w 12192000"/>
              <a:gd name="connsiteY199" fmla="*/ 2180999 h 2237474"/>
              <a:gd name="connsiteX200" fmla="*/ 558449 w 12192000"/>
              <a:gd name="connsiteY200" fmla="*/ 2182346 h 2237474"/>
              <a:gd name="connsiteX201" fmla="*/ 550517 w 12192000"/>
              <a:gd name="connsiteY201" fmla="*/ 2182060 h 2237474"/>
              <a:gd name="connsiteX202" fmla="*/ 550309 w 12192000"/>
              <a:gd name="connsiteY202" fmla="*/ 2181825 h 2237474"/>
              <a:gd name="connsiteX203" fmla="*/ 541836 w 12192000"/>
              <a:gd name="connsiteY203" fmla="*/ 2181063 h 2237474"/>
              <a:gd name="connsiteX204" fmla="*/ 536057 w 12192000"/>
              <a:gd name="connsiteY204" fmla="*/ 2181537 h 2237474"/>
              <a:gd name="connsiteX205" fmla="*/ 520671 w 12192000"/>
              <a:gd name="connsiteY205" fmla="*/ 2180980 h 2237474"/>
              <a:gd name="connsiteX206" fmla="*/ 515024 w 12192000"/>
              <a:gd name="connsiteY206" fmla="*/ 2179258 h 2237474"/>
              <a:gd name="connsiteX207" fmla="*/ 512278 w 12192000"/>
              <a:gd name="connsiteY207" fmla="*/ 2176369 h 2237474"/>
              <a:gd name="connsiteX208" fmla="*/ 480419 w 12192000"/>
              <a:gd name="connsiteY208" fmla="*/ 2167807 h 2237474"/>
              <a:gd name="connsiteX209" fmla="*/ 413835 w 12192000"/>
              <a:gd name="connsiteY209" fmla="*/ 2156783 h 2237474"/>
              <a:gd name="connsiteX210" fmla="*/ 376513 w 12192000"/>
              <a:gd name="connsiteY210" fmla="*/ 2154014 h 2237474"/>
              <a:gd name="connsiteX211" fmla="*/ 273386 w 12192000"/>
              <a:gd name="connsiteY211" fmla="*/ 2142551 h 2237474"/>
              <a:gd name="connsiteX212" fmla="*/ 169207 w 12192000"/>
              <a:gd name="connsiteY212" fmla="*/ 2128100 h 2237474"/>
              <a:gd name="connsiteX213" fmla="*/ 93149 w 12192000"/>
              <a:gd name="connsiteY213" fmla="*/ 2105324 h 2237474"/>
              <a:gd name="connsiteX214" fmla="*/ 88109 w 12192000"/>
              <a:gd name="connsiteY214" fmla="*/ 2106704 h 2237474"/>
              <a:gd name="connsiteX215" fmla="*/ 80022 w 12192000"/>
              <a:gd name="connsiteY215" fmla="*/ 2107254 h 2237474"/>
              <a:gd name="connsiteX216" fmla="*/ 79717 w 12192000"/>
              <a:gd name="connsiteY216" fmla="*/ 2107046 h 2237474"/>
              <a:gd name="connsiteX217" fmla="*/ 72352 w 12192000"/>
              <a:gd name="connsiteY217" fmla="*/ 2107991 h 2237474"/>
              <a:gd name="connsiteX218" fmla="*/ 37645 w 12192000"/>
              <a:gd name="connsiteY218" fmla="*/ 2115401 h 2237474"/>
              <a:gd name="connsiteX219" fmla="*/ 4572 w 12192000"/>
              <a:gd name="connsiteY219" fmla="*/ 2111091 h 2237474"/>
              <a:gd name="connsiteX220" fmla="*/ 0 w 12192000"/>
              <a:gd name="connsiteY220" fmla="*/ 2110468 h 2237474"/>
              <a:gd name="connsiteX221" fmla="*/ 0 w 12192000"/>
              <a:gd name="connsiteY22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278619 w 12192000"/>
              <a:gd name="connsiteY39" fmla="*/ 1011878 h 2237474"/>
              <a:gd name="connsiteX40" fmla="*/ 9268019 w 12192000"/>
              <a:gd name="connsiteY40" fmla="*/ 1007442 h 2237474"/>
              <a:gd name="connsiteX41" fmla="*/ 9234662 w 12192000"/>
              <a:gd name="connsiteY41" fmla="*/ 1023056 h 2237474"/>
              <a:gd name="connsiteX42" fmla="*/ 9181033 w 12192000"/>
              <a:gd name="connsiteY42" fmla="*/ 1037921 h 2237474"/>
              <a:gd name="connsiteX43" fmla="*/ 9155969 w 12192000"/>
              <a:gd name="connsiteY43" fmla="*/ 1046804 h 2237474"/>
              <a:gd name="connsiteX44" fmla="*/ 9133985 w 12192000"/>
              <a:gd name="connsiteY44" fmla="*/ 1046450 h 2237474"/>
              <a:gd name="connsiteX45" fmla="*/ 9012987 w 12192000"/>
              <a:gd name="connsiteY45" fmla="*/ 1061986 h 2237474"/>
              <a:gd name="connsiteX46" fmla="*/ 8968445 w 12192000"/>
              <a:gd name="connsiteY46" fmla="*/ 1052169 h 2237474"/>
              <a:gd name="connsiteX47" fmla="*/ 8958984 w 12192000"/>
              <a:gd name="connsiteY47" fmla="*/ 1057212 h 2237474"/>
              <a:gd name="connsiteX48" fmla="*/ 8886001 w 12192000"/>
              <a:gd name="connsiteY48" fmla="*/ 1067468 h 2237474"/>
              <a:gd name="connsiteX49" fmla="*/ 8838610 w 12192000"/>
              <a:gd name="connsiteY49" fmla="*/ 1075091 h 2237474"/>
              <a:gd name="connsiteX50" fmla="*/ 8750383 w 12192000"/>
              <a:gd name="connsiteY50" fmla="*/ 1097387 h 2237474"/>
              <a:gd name="connsiteX51" fmla="*/ 8697365 w 12192000"/>
              <a:gd name="connsiteY51" fmla="*/ 1105869 h 2237474"/>
              <a:gd name="connsiteX52" fmla="*/ 8665605 w 12192000"/>
              <a:gd name="connsiteY52" fmla="*/ 1110791 h 2237474"/>
              <a:gd name="connsiteX53" fmla="*/ 8584946 w 12192000"/>
              <a:gd name="connsiteY53" fmla="*/ 1135226 h 2237474"/>
              <a:gd name="connsiteX54" fmla="*/ 8460755 w 12192000"/>
              <a:gd name="connsiteY54" fmla="*/ 1203427 h 2237474"/>
              <a:gd name="connsiteX55" fmla="*/ 8419755 w 12192000"/>
              <a:gd name="connsiteY55" fmla="*/ 1216260 h 2237474"/>
              <a:gd name="connsiteX56" fmla="*/ 8411626 w 12192000"/>
              <a:gd name="connsiteY56" fmla="*/ 1214397 h 2237474"/>
              <a:gd name="connsiteX57" fmla="*/ 8363469 w 12192000"/>
              <a:gd name="connsiteY57" fmla="*/ 1246658 h 2237474"/>
              <a:gd name="connsiteX58" fmla="*/ 8275497 w 12192000"/>
              <a:gd name="connsiteY58" fmla="*/ 1264396 h 2237474"/>
              <a:gd name="connsiteX59" fmla="*/ 8206287 w 12192000"/>
              <a:gd name="connsiteY59" fmla="*/ 1273060 h 2237474"/>
              <a:gd name="connsiteX60" fmla="*/ 8168705 w 12192000"/>
              <a:gd name="connsiteY60" fmla="*/ 1279956 h 2237474"/>
              <a:gd name="connsiteX61" fmla="*/ 8139997 w 12192000"/>
              <a:gd name="connsiteY61" fmla="*/ 1282713 h 2237474"/>
              <a:gd name="connsiteX62" fmla="*/ 8074238 w 12192000"/>
              <a:gd name="connsiteY62" fmla="*/ 1301895 h 2237474"/>
              <a:gd name="connsiteX63" fmla="*/ 7968292 w 12192000"/>
              <a:gd name="connsiteY63" fmla="*/ 1338779 h 2237474"/>
              <a:gd name="connsiteX64" fmla="*/ 7945122 w 12192000"/>
              <a:gd name="connsiteY64" fmla="*/ 1345477 h 2237474"/>
              <a:gd name="connsiteX65" fmla="*/ 7902328 w 12192000"/>
              <a:gd name="connsiteY65" fmla="*/ 1345865 h 2237474"/>
              <a:gd name="connsiteX66" fmla="*/ 7875879 w 12192000"/>
              <a:gd name="connsiteY66" fmla="*/ 1345646 h 2237474"/>
              <a:gd name="connsiteX67" fmla="*/ 7840612 w 12192000"/>
              <a:gd name="connsiteY67" fmla="*/ 1369373 h 2237474"/>
              <a:gd name="connsiteX68" fmla="*/ 7786819 w 12192000"/>
              <a:gd name="connsiteY68" fmla="*/ 1378970 h 2237474"/>
              <a:gd name="connsiteX69" fmla="*/ 7548172 w 12192000"/>
              <a:gd name="connsiteY69" fmla="*/ 1417460 h 2237474"/>
              <a:gd name="connsiteX70" fmla="*/ 7483437 w 12192000"/>
              <a:gd name="connsiteY70" fmla="*/ 1478152 h 2237474"/>
              <a:gd name="connsiteX71" fmla="*/ 7377870 w 12192000"/>
              <a:gd name="connsiteY71" fmla="*/ 1523319 h 2237474"/>
              <a:gd name="connsiteX72" fmla="*/ 7230737 w 12192000"/>
              <a:gd name="connsiteY72" fmla="*/ 1562633 h 2237474"/>
              <a:gd name="connsiteX73" fmla="*/ 7224458 w 12192000"/>
              <a:gd name="connsiteY73" fmla="*/ 1573008 h 2237474"/>
              <a:gd name="connsiteX74" fmla="*/ 7213486 w 12192000"/>
              <a:gd name="connsiteY74" fmla="*/ 1580987 h 2237474"/>
              <a:gd name="connsiteX75" fmla="*/ 7183121 w 12192000"/>
              <a:gd name="connsiteY75" fmla="*/ 1595162 h 2237474"/>
              <a:gd name="connsiteX76" fmla="*/ 7164601 w 12192000"/>
              <a:gd name="connsiteY76" fmla="*/ 1606490 h 2237474"/>
              <a:gd name="connsiteX77" fmla="*/ 7114651 w 12192000"/>
              <a:gd name="connsiteY77" fmla="*/ 1620959 h 2237474"/>
              <a:gd name="connsiteX78" fmla="*/ 7092727 w 12192000"/>
              <a:gd name="connsiteY78" fmla="*/ 1623628 h 2237474"/>
              <a:gd name="connsiteX79" fmla="*/ 7031309 w 12192000"/>
              <a:gd name="connsiteY79" fmla="*/ 1619451 h 2237474"/>
              <a:gd name="connsiteX80" fmla="*/ 6999084 w 12192000"/>
              <a:gd name="connsiteY80" fmla="*/ 1634317 h 2237474"/>
              <a:gd name="connsiteX81" fmla="*/ 6992107 w 12192000"/>
              <a:gd name="connsiteY81" fmla="*/ 1636860 h 2237474"/>
              <a:gd name="connsiteX82" fmla="*/ 6991765 w 12192000"/>
              <a:gd name="connsiteY82" fmla="*/ 1636725 h 2237474"/>
              <a:gd name="connsiteX83" fmla="*/ 6900177 w 12192000"/>
              <a:gd name="connsiteY83" fmla="*/ 1636016 h 2237474"/>
              <a:gd name="connsiteX84" fmla="*/ 6795372 w 12192000"/>
              <a:gd name="connsiteY84" fmla="*/ 1644845 h 2237474"/>
              <a:gd name="connsiteX85" fmla="*/ 6692251 w 12192000"/>
              <a:gd name="connsiteY85" fmla="*/ 1656357 h 2237474"/>
              <a:gd name="connsiteX86" fmla="*/ 6655235 w 12192000"/>
              <a:gd name="connsiteY86" fmla="*/ 1661869 h 2237474"/>
              <a:gd name="connsiteX87" fmla="*/ 6587857 w 12192000"/>
              <a:gd name="connsiteY87" fmla="*/ 1665769 h 2237474"/>
              <a:gd name="connsiteX88" fmla="*/ 6554894 w 12192000"/>
              <a:gd name="connsiteY88" fmla="*/ 1664428 h 2237474"/>
              <a:gd name="connsiteX89" fmla="*/ 6516595 w 12192000"/>
              <a:gd name="connsiteY89" fmla="*/ 1667475 h 2237474"/>
              <a:gd name="connsiteX90" fmla="*/ 6508541 w 12192000"/>
              <a:gd name="connsiteY90" fmla="*/ 1668757 h 2237474"/>
              <a:gd name="connsiteX91" fmla="*/ 6471012 w 12192000"/>
              <a:gd name="connsiteY91" fmla="*/ 1678604 h 2237474"/>
              <a:gd name="connsiteX92" fmla="*/ 6415265 w 12192000"/>
              <a:gd name="connsiteY92" fmla="*/ 1665317 h 2237474"/>
              <a:gd name="connsiteX93" fmla="*/ 6364035 w 12192000"/>
              <a:gd name="connsiteY93" fmla="*/ 1667683 h 2237474"/>
              <a:gd name="connsiteX94" fmla="*/ 6280959 w 12192000"/>
              <a:gd name="connsiteY94" fmla="*/ 1689329 h 2237474"/>
              <a:gd name="connsiteX95" fmla="*/ 6243319 w 12192000"/>
              <a:gd name="connsiteY95" fmla="*/ 1695560 h 2237474"/>
              <a:gd name="connsiteX96" fmla="*/ 6098321 w 12192000"/>
              <a:gd name="connsiteY96" fmla="*/ 1721646 h 2237474"/>
              <a:gd name="connsiteX97" fmla="*/ 5880652 w 12192000"/>
              <a:gd name="connsiteY97" fmla="*/ 1779643 h 2237474"/>
              <a:gd name="connsiteX98" fmla="*/ 5785959 w 12192000"/>
              <a:gd name="connsiteY98" fmla="*/ 1775307 h 2237474"/>
              <a:gd name="connsiteX99" fmla="*/ 5643534 w 12192000"/>
              <a:gd name="connsiteY99" fmla="*/ 1802919 h 2237474"/>
              <a:gd name="connsiteX100" fmla="*/ 5518799 w 12192000"/>
              <a:gd name="connsiteY100" fmla="*/ 1818312 h 2237474"/>
              <a:gd name="connsiteX101" fmla="*/ 5505014 w 12192000"/>
              <a:gd name="connsiteY101" fmla="*/ 1819259 h 2237474"/>
              <a:gd name="connsiteX102" fmla="*/ 5453307 w 12192000"/>
              <a:gd name="connsiteY102" fmla="*/ 1815450 h 2237474"/>
              <a:gd name="connsiteX103" fmla="*/ 5364192 w 12192000"/>
              <a:gd name="connsiteY103" fmla="*/ 1826074 h 2237474"/>
              <a:gd name="connsiteX104" fmla="*/ 5350380 w 12192000"/>
              <a:gd name="connsiteY104" fmla="*/ 1830891 h 2237474"/>
              <a:gd name="connsiteX105" fmla="*/ 5259633 w 12192000"/>
              <a:gd name="connsiteY105" fmla="*/ 1837160 h 2237474"/>
              <a:gd name="connsiteX106" fmla="*/ 5197513 w 12192000"/>
              <a:gd name="connsiteY106" fmla="*/ 1844718 h 2237474"/>
              <a:gd name="connsiteX107" fmla="*/ 5168852 w 12192000"/>
              <a:gd name="connsiteY107" fmla="*/ 1844846 h 2237474"/>
              <a:gd name="connsiteX108" fmla="*/ 5114927 w 12192000"/>
              <a:gd name="connsiteY108" fmla="*/ 1847827 h 2237474"/>
              <a:gd name="connsiteX109" fmla="*/ 5108970 w 12192000"/>
              <a:gd name="connsiteY109" fmla="*/ 1847935 h 2237474"/>
              <a:gd name="connsiteX110" fmla="*/ 5067961 w 12192000"/>
              <a:gd name="connsiteY110" fmla="*/ 1845917 h 2237474"/>
              <a:gd name="connsiteX111" fmla="*/ 5007075 w 12192000"/>
              <a:gd name="connsiteY111" fmla="*/ 1838626 h 2237474"/>
              <a:gd name="connsiteX112" fmla="*/ 4944087 w 12192000"/>
              <a:gd name="connsiteY112" fmla="*/ 1823332 h 2237474"/>
              <a:gd name="connsiteX113" fmla="*/ 4907662 w 12192000"/>
              <a:gd name="connsiteY113" fmla="*/ 1816900 h 2237474"/>
              <a:gd name="connsiteX114" fmla="*/ 4882386 w 12192000"/>
              <a:gd name="connsiteY114" fmla="*/ 1809844 h 2237474"/>
              <a:gd name="connsiteX115" fmla="*/ 4811440 w 12192000"/>
              <a:gd name="connsiteY115" fmla="*/ 1804655 h 2237474"/>
              <a:gd name="connsiteX116" fmla="*/ 4691075 w 12192000"/>
              <a:gd name="connsiteY116" fmla="*/ 1801389 h 2237474"/>
              <a:gd name="connsiteX117" fmla="*/ 4611738 w 12192000"/>
              <a:gd name="connsiteY117" fmla="*/ 1776964 h 2237474"/>
              <a:gd name="connsiteX118" fmla="*/ 4560070 w 12192000"/>
              <a:gd name="connsiteY118" fmla="*/ 1785640 h 2237474"/>
              <a:gd name="connsiteX119" fmla="*/ 4536503 w 12192000"/>
              <a:gd name="connsiteY119" fmla="*/ 1785334 h 2237474"/>
              <a:gd name="connsiteX120" fmla="*/ 4513724 w 12192000"/>
              <a:gd name="connsiteY120" fmla="*/ 1791996 h 2237474"/>
              <a:gd name="connsiteX121" fmla="*/ 4459810 w 12192000"/>
              <a:gd name="connsiteY121" fmla="*/ 1797886 h 2237474"/>
              <a:gd name="connsiteX122" fmla="*/ 4379064 w 12192000"/>
              <a:gd name="connsiteY122" fmla="*/ 1817177 h 2237474"/>
              <a:gd name="connsiteX123" fmla="*/ 4319209 w 12192000"/>
              <a:gd name="connsiteY123" fmla="*/ 1834833 h 2237474"/>
              <a:gd name="connsiteX124" fmla="*/ 4290981 w 12192000"/>
              <a:gd name="connsiteY124" fmla="*/ 1839677 h 2237474"/>
              <a:gd name="connsiteX125" fmla="*/ 4285792 w 12192000"/>
              <a:gd name="connsiteY125" fmla="*/ 1836231 h 2237474"/>
              <a:gd name="connsiteX126" fmla="*/ 4238372 w 12192000"/>
              <a:gd name="connsiteY126" fmla="*/ 1851480 h 2237474"/>
              <a:gd name="connsiteX127" fmla="*/ 4232517 w 12192000"/>
              <a:gd name="connsiteY127" fmla="*/ 1852567 h 2237474"/>
              <a:gd name="connsiteX128" fmla="*/ 4191732 w 12192000"/>
              <a:gd name="connsiteY128" fmla="*/ 1857328 h 2237474"/>
              <a:gd name="connsiteX129" fmla="*/ 4065532 w 12192000"/>
              <a:gd name="connsiteY129" fmla="*/ 1855477 h 2237474"/>
              <a:gd name="connsiteX130" fmla="*/ 4028460 w 12192000"/>
              <a:gd name="connsiteY130" fmla="*/ 1855137 h 2237474"/>
              <a:gd name="connsiteX131" fmla="*/ 4002267 w 12192000"/>
              <a:gd name="connsiteY131" fmla="*/ 1852352 h 2237474"/>
              <a:gd name="connsiteX132" fmla="*/ 3931396 w 12192000"/>
              <a:gd name="connsiteY132" fmla="*/ 1858915 h 2237474"/>
              <a:gd name="connsiteX133" fmla="*/ 3812162 w 12192000"/>
              <a:gd name="connsiteY133" fmla="*/ 1875501 h 2237474"/>
              <a:gd name="connsiteX134" fmla="*/ 3729530 w 12192000"/>
              <a:gd name="connsiteY134" fmla="*/ 1864513 h 2237474"/>
              <a:gd name="connsiteX135" fmla="*/ 3680177 w 12192000"/>
              <a:gd name="connsiteY135" fmla="*/ 1881552 h 2237474"/>
              <a:gd name="connsiteX136" fmla="*/ 3567259 w 12192000"/>
              <a:gd name="connsiteY136" fmla="*/ 1893482 h 2237474"/>
              <a:gd name="connsiteX137" fmla="*/ 3405770 w 12192000"/>
              <a:gd name="connsiteY137" fmla="*/ 1904591 h 2237474"/>
              <a:gd name="connsiteX138" fmla="*/ 3280097 w 12192000"/>
              <a:gd name="connsiteY138" fmla="*/ 1919610 h 2237474"/>
              <a:gd name="connsiteX139" fmla="*/ 3123424 w 12192000"/>
              <a:gd name="connsiteY139" fmla="*/ 1952930 h 2237474"/>
              <a:gd name="connsiteX140" fmla="*/ 3009910 w 12192000"/>
              <a:gd name="connsiteY140" fmla="*/ 1957866 h 2237474"/>
              <a:gd name="connsiteX141" fmla="*/ 2995934 w 12192000"/>
              <a:gd name="connsiteY141" fmla="*/ 1967085 h 2237474"/>
              <a:gd name="connsiteX142" fmla="*/ 2980071 w 12192000"/>
              <a:gd name="connsiteY142" fmla="*/ 1972988 h 2237474"/>
              <a:gd name="connsiteX143" fmla="*/ 2978094 w 12192000"/>
              <a:gd name="connsiteY143" fmla="*/ 1972369 h 2237474"/>
              <a:gd name="connsiteX144" fmla="*/ 2942858 w 12192000"/>
              <a:gd name="connsiteY144" fmla="*/ 1981367 h 2237474"/>
              <a:gd name="connsiteX145" fmla="*/ 2875436 w 12192000"/>
              <a:gd name="connsiteY145" fmla="*/ 1996977 h 2237474"/>
              <a:gd name="connsiteX146" fmla="*/ 2874892 w 12192000"/>
              <a:gd name="connsiteY146" fmla="*/ 1996085 h 2237474"/>
              <a:gd name="connsiteX147" fmla="*/ 2864145 w 12192000"/>
              <a:gd name="connsiteY147" fmla="*/ 1994061 h 2237474"/>
              <a:gd name="connsiteX148" fmla="*/ 2843662 w 12192000"/>
              <a:gd name="connsiteY148" fmla="*/ 1992498 h 2237474"/>
              <a:gd name="connsiteX149" fmla="*/ 2796128 w 12192000"/>
              <a:gd name="connsiteY149" fmla="*/ 1976403 h 2237474"/>
              <a:gd name="connsiteX150" fmla="*/ 2756784 w 12192000"/>
              <a:gd name="connsiteY150" fmla="*/ 1985116 h 2237474"/>
              <a:gd name="connsiteX151" fmla="*/ 2748833 w 12192000"/>
              <a:gd name="connsiteY151" fmla="*/ 1986323 h 2237474"/>
              <a:gd name="connsiteX152" fmla="*/ 2748661 w 12192000"/>
              <a:gd name="connsiteY152" fmla="*/ 1986122 h 2237474"/>
              <a:gd name="connsiteX153" fmla="*/ 2740251 w 12192000"/>
              <a:gd name="connsiteY153" fmla="*/ 1986946 h 2237474"/>
              <a:gd name="connsiteX154" fmla="*/ 2718916 w 12192000"/>
              <a:gd name="connsiteY154" fmla="*/ 1990867 h 2237474"/>
              <a:gd name="connsiteX155" fmla="*/ 2713522 w 12192000"/>
              <a:gd name="connsiteY155" fmla="*/ 1990173 h 2237474"/>
              <a:gd name="connsiteX156" fmla="*/ 2680597 w 12192000"/>
              <a:gd name="connsiteY156" fmla="*/ 1984996 h 2237474"/>
              <a:gd name="connsiteX157" fmla="*/ 2578178 w 12192000"/>
              <a:gd name="connsiteY157" fmla="*/ 1990531 h 2237474"/>
              <a:gd name="connsiteX158" fmla="*/ 2476147 w 12192000"/>
              <a:gd name="connsiteY158" fmla="*/ 1998305 h 2237474"/>
              <a:gd name="connsiteX159" fmla="*/ 2373568 w 12192000"/>
              <a:gd name="connsiteY159" fmla="*/ 2003219 h 2237474"/>
              <a:gd name="connsiteX160" fmla="*/ 2321399 w 12192000"/>
              <a:gd name="connsiteY160" fmla="*/ 1989467 h 2237474"/>
              <a:gd name="connsiteX161" fmla="*/ 2315525 w 12192000"/>
              <a:gd name="connsiteY161" fmla="*/ 1989708 h 2237474"/>
              <a:gd name="connsiteX162" fmla="*/ 2300792 w 12192000"/>
              <a:gd name="connsiteY162" fmla="*/ 1994290 h 2237474"/>
              <a:gd name="connsiteX163" fmla="*/ 2295469 w 12192000"/>
              <a:gd name="connsiteY163" fmla="*/ 1996659 h 2237474"/>
              <a:gd name="connsiteX164" fmla="*/ 2287219 w 12192000"/>
              <a:gd name="connsiteY164" fmla="*/ 1998750 h 2237474"/>
              <a:gd name="connsiteX165" fmla="*/ 2286948 w 12192000"/>
              <a:gd name="connsiteY165" fmla="*/ 1998596 h 2237474"/>
              <a:gd name="connsiteX166" fmla="*/ 2243069 w 12192000"/>
              <a:gd name="connsiteY166" fmla="*/ 2015111 h 2237474"/>
              <a:gd name="connsiteX167" fmla="*/ 2186609 w 12192000"/>
              <a:gd name="connsiteY167" fmla="*/ 2008263 h 2237474"/>
              <a:gd name="connsiteX168" fmla="*/ 2164831 w 12192000"/>
              <a:gd name="connsiteY168" fmla="*/ 2010143 h 2237474"/>
              <a:gd name="connsiteX169" fmla="*/ 2152836 w 12192000"/>
              <a:gd name="connsiteY169" fmla="*/ 2010048 h 2237474"/>
              <a:gd name="connsiteX170" fmla="*/ 2117102 w 12192000"/>
              <a:gd name="connsiteY170" fmla="*/ 2023004 h 2237474"/>
              <a:gd name="connsiteX171" fmla="*/ 2111935 w 12192000"/>
              <a:gd name="connsiteY171" fmla="*/ 2023163 h 2237474"/>
              <a:gd name="connsiteX172" fmla="*/ 2089991 w 12192000"/>
              <a:gd name="connsiteY172" fmla="*/ 2034193 h 2237474"/>
              <a:gd name="connsiteX173" fmla="*/ 2058061 w 12192000"/>
              <a:gd name="connsiteY173" fmla="*/ 2047942 h 2237474"/>
              <a:gd name="connsiteX174" fmla="*/ 2055737 w 12192000"/>
              <a:gd name="connsiteY174" fmla="*/ 2047704 h 2237474"/>
              <a:gd name="connsiteX175" fmla="*/ 2042244 w 12192000"/>
              <a:gd name="connsiteY175" fmla="*/ 2055560 h 2237474"/>
              <a:gd name="connsiteX176" fmla="*/ 1976224 w 12192000"/>
              <a:gd name="connsiteY176" fmla="*/ 2074257 h 2237474"/>
              <a:gd name="connsiteX177" fmla="*/ 1877728 w 12192000"/>
              <a:gd name="connsiteY177" fmla="*/ 2101004 h 2237474"/>
              <a:gd name="connsiteX178" fmla="*/ 1759056 w 12192000"/>
              <a:gd name="connsiteY178" fmla="*/ 2125608 h 2237474"/>
              <a:gd name="connsiteX179" fmla="*/ 1637948 w 12192000"/>
              <a:gd name="connsiteY179" fmla="*/ 2172597 h 2237474"/>
              <a:gd name="connsiteX180" fmla="*/ 1434549 w 12192000"/>
              <a:gd name="connsiteY180" fmla="*/ 2234522 h 2237474"/>
              <a:gd name="connsiteX181" fmla="*/ 1398481 w 12192000"/>
              <a:gd name="connsiteY181" fmla="*/ 2237074 h 2237474"/>
              <a:gd name="connsiteX182" fmla="*/ 1398407 w 12192000"/>
              <a:gd name="connsiteY182" fmla="*/ 2237095 h 2237474"/>
              <a:gd name="connsiteX183" fmla="*/ 1370962 w 12192000"/>
              <a:gd name="connsiteY183" fmla="*/ 2237474 h 2237474"/>
              <a:gd name="connsiteX184" fmla="*/ 1356367 w 12192000"/>
              <a:gd name="connsiteY184" fmla="*/ 2235089 h 2237474"/>
              <a:gd name="connsiteX185" fmla="*/ 1324828 w 12192000"/>
              <a:gd name="connsiteY185" fmla="*/ 2231968 h 2237474"/>
              <a:gd name="connsiteX186" fmla="*/ 1297744 w 12192000"/>
              <a:gd name="connsiteY186" fmla="*/ 2235849 h 2237474"/>
              <a:gd name="connsiteX187" fmla="*/ 1286236 w 12192000"/>
              <a:gd name="connsiteY187" fmla="*/ 2233135 h 2237474"/>
              <a:gd name="connsiteX188" fmla="*/ 1283504 w 12192000"/>
              <a:gd name="connsiteY188" fmla="*/ 2233797 h 2237474"/>
              <a:gd name="connsiteX189" fmla="*/ 1279765 w 12192000"/>
              <a:gd name="connsiteY189" fmla="*/ 2229639 h 2237474"/>
              <a:gd name="connsiteX190" fmla="*/ 1195347 w 12192000"/>
              <a:gd name="connsiteY190" fmla="*/ 2212354 h 2237474"/>
              <a:gd name="connsiteX191" fmla="*/ 970251 w 12192000"/>
              <a:gd name="connsiteY191" fmla="*/ 2221029 h 2237474"/>
              <a:gd name="connsiteX192" fmla="*/ 812914 w 12192000"/>
              <a:gd name="connsiteY192" fmla="*/ 2202752 h 2237474"/>
              <a:gd name="connsiteX193" fmla="*/ 800195 w 12192000"/>
              <a:gd name="connsiteY193" fmla="*/ 2209407 h 2237474"/>
              <a:gd name="connsiteX194" fmla="*/ 784978 w 12192000"/>
              <a:gd name="connsiteY194" fmla="*/ 2212360 h 2237474"/>
              <a:gd name="connsiteX195" fmla="*/ 681987 w 12192000"/>
              <a:gd name="connsiteY195" fmla="*/ 2216757 h 2237474"/>
              <a:gd name="connsiteX196" fmla="*/ 669923 w 12192000"/>
              <a:gd name="connsiteY196" fmla="*/ 2211682 h 2237474"/>
              <a:gd name="connsiteX197" fmla="*/ 648680 w 12192000"/>
              <a:gd name="connsiteY197" fmla="*/ 2206229 h 2237474"/>
              <a:gd name="connsiteX198" fmla="*/ 597225 w 12192000"/>
              <a:gd name="connsiteY198" fmla="*/ 2180999 h 2237474"/>
              <a:gd name="connsiteX199" fmla="*/ 558449 w 12192000"/>
              <a:gd name="connsiteY199" fmla="*/ 2182346 h 2237474"/>
              <a:gd name="connsiteX200" fmla="*/ 550517 w 12192000"/>
              <a:gd name="connsiteY200" fmla="*/ 2182060 h 2237474"/>
              <a:gd name="connsiteX201" fmla="*/ 550309 w 12192000"/>
              <a:gd name="connsiteY201" fmla="*/ 2181825 h 2237474"/>
              <a:gd name="connsiteX202" fmla="*/ 541836 w 12192000"/>
              <a:gd name="connsiteY202" fmla="*/ 2181063 h 2237474"/>
              <a:gd name="connsiteX203" fmla="*/ 536057 w 12192000"/>
              <a:gd name="connsiteY203" fmla="*/ 2181537 h 2237474"/>
              <a:gd name="connsiteX204" fmla="*/ 520671 w 12192000"/>
              <a:gd name="connsiteY204" fmla="*/ 2180980 h 2237474"/>
              <a:gd name="connsiteX205" fmla="*/ 515024 w 12192000"/>
              <a:gd name="connsiteY205" fmla="*/ 2179258 h 2237474"/>
              <a:gd name="connsiteX206" fmla="*/ 512278 w 12192000"/>
              <a:gd name="connsiteY206" fmla="*/ 2176369 h 2237474"/>
              <a:gd name="connsiteX207" fmla="*/ 480419 w 12192000"/>
              <a:gd name="connsiteY207" fmla="*/ 2167807 h 2237474"/>
              <a:gd name="connsiteX208" fmla="*/ 413835 w 12192000"/>
              <a:gd name="connsiteY208" fmla="*/ 2156783 h 2237474"/>
              <a:gd name="connsiteX209" fmla="*/ 376513 w 12192000"/>
              <a:gd name="connsiteY209" fmla="*/ 2154014 h 2237474"/>
              <a:gd name="connsiteX210" fmla="*/ 273386 w 12192000"/>
              <a:gd name="connsiteY210" fmla="*/ 2142551 h 2237474"/>
              <a:gd name="connsiteX211" fmla="*/ 169207 w 12192000"/>
              <a:gd name="connsiteY211" fmla="*/ 2128100 h 2237474"/>
              <a:gd name="connsiteX212" fmla="*/ 93149 w 12192000"/>
              <a:gd name="connsiteY212" fmla="*/ 2105324 h 2237474"/>
              <a:gd name="connsiteX213" fmla="*/ 88109 w 12192000"/>
              <a:gd name="connsiteY213" fmla="*/ 2106704 h 2237474"/>
              <a:gd name="connsiteX214" fmla="*/ 80022 w 12192000"/>
              <a:gd name="connsiteY214" fmla="*/ 2107254 h 2237474"/>
              <a:gd name="connsiteX215" fmla="*/ 79717 w 12192000"/>
              <a:gd name="connsiteY215" fmla="*/ 2107046 h 2237474"/>
              <a:gd name="connsiteX216" fmla="*/ 72352 w 12192000"/>
              <a:gd name="connsiteY216" fmla="*/ 2107991 h 2237474"/>
              <a:gd name="connsiteX217" fmla="*/ 37645 w 12192000"/>
              <a:gd name="connsiteY217" fmla="*/ 2115401 h 2237474"/>
              <a:gd name="connsiteX218" fmla="*/ 4572 w 12192000"/>
              <a:gd name="connsiteY218" fmla="*/ 2111091 h 2237474"/>
              <a:gd name="connsiteX219" fmla="*/ 0 w 12192000"/>
              <a:gd name="connsiteY219" fmla="*/ 2110468 h 2237474"/>
              <a:gd name="connsiteX220" fmla="*/ 0 w 12192000"/>
              <a:gd name="connsiteY22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00499 w 12192000"/>
              <a:gd name="connsiteY34" fmla="*/ 954680 h 2237474"/>
              <a:gd name="connsiteX35" fmla="*/ 9428195 w 12192000"/>
              <a:gd name="connsiteY35" fmla="*/ 986225 h 2237474"/>
              <a:gd name="connsiteX36" fmla="*/ 9410017 w 12192000"/>
              <a:gd name="connsiteY36" fmla="*/ 993931 h 2237474"/>
              <a:gd name="connsiteX37" fmla="*/ 9392919 w 12192000"/>
              <a:gd name="connsiteY37" fmla="*/ 994656 h 2237474"/>
              <a:gd name="connsiteX38" fmla="*/ 9278619 w 12192000"/>
              <a:gd name="connsiteY38" fmla="*/ 1011878 h 2237474"/>
              <a:gd name="connsiteX39" fmla="*/ 9268019 w 12192000"/>
              <a:gd name="connsiteY39" fmla="*/ 1007442 h 2237474"/>
              <a:gd name="connsiteX40" fmla="*/ 9234662 w 12192000"/>
              <a:gd name="connsiteY40" fmla="*/ 1023056 h 2237474"/>
              <a:gd name="connsiteX41" fmla="*/ 9181033 w 12192000"/>
              <a:gd name="connsiteY41" fmla="*/ 1037921 h 2237474"/>
              <a:gd name="connsiteX42" fmla="*/ 9155969 w 12192000"/>
              <a:gd name="connsiteY42" fmla="*/ 1046804 h 2237474"/>
              <a:gd name="connsiteX43" fmla="*/ 9133985 w 12192000"/>
              <a:gd name="connsiteY43" fmla="*/ 1046450 h 2237474"/>
              <a:gd name="connsiteX44" fmla="*/ 9012987 w 12192000"/>
              <a:gd name="connsiteY44" fmla="*/ 1061986 h 2237474"/>
              <a:gd name="connsiteX45" fmla="*/ 8968445 w 12192000"/>
              <a:gd name="connsiteY45" fmla="*/ 1052169 h 2237474"/>
              <a:gd name="connsiteX46" fmla="*/ 8958984 w 12192000"/>
              <a:gd name="connsiteY46" fmla="*/ 1057212 h 2237474"/>
              <a:gd name="connsiteX47" fmla="*/ 8886001 w 12192000"/>
              <a:gd name="connsiteY47" fmla="*/ 1067468 h 2237474"/>
              <a:gd name="connsiteX48" fmla="*/ 8838610 w 12192000"/>
              <a:gd name="connsiteY48" fmla="*/ 1075091 h 2237474"/>
              <a:gd name="connsiteX49" fmla="*/ 8750383 w 12192000"/>
              <a:gd name="connsiteY49" fmla="*/ 1097387 h 2237474"/>
              <a:gd name="connsiteX50" fmla="*/ 8697365 w 12192000"/>
              <a:gd name="connsiteY50" fmla="*/ 1105869 h 2237474"/>
              <a:gd name="connsiteX51" fmla="*/ 8665605 w 12192000"/>
              <a:gd name="connsiteY51" fmla="*/ 1110791 h 2237474"/>
              <a:gd name="connsiteX52" fmla="*/ 8584946 w 12192000"/>
              <a:gd name="connsiteY52" fmla="*/ 1135226 h 2237474"/>
              <a:gd name="connsiteX53" fmla="*/ 8460755 w 12192000"/>
              <a:gd name="connsiteY53" fmla="*/ 1203427 h 2237474"/>
              <a:gd name="connsiteX54" fmla="*/ 8419755 w 12192000"/>
              <a:gd name="connsiteY54" fmla="*/ 1216260 h 2237474"/>
              <a:gd name="connsiteX55" fmla="*/ 8411626 w 12192000"/>
              <a:gd name="connsiteY55" fmla="*/ 1214397 h 2237474"/>
              <a:gd name="connsiteX56" fmla="*/ 8363469 w 12192000"/>
              <a:gd name="connsiteY56" fmla="*/ 1246658 h 2237474"/>
              <a:gd name="connsiteX57" fmla="*/ 8275497 w 12192000"/>
              <a:gd name="connsiteY57" fmla="*/ 1264396 h 2237474"/>
              <a:gd name="connsiteX58" fmla="*/ 8206287 w 12192000"/>
              <a:gd name="connsiteY58" fmla="*/ 1273060 h 2237474"/>
              <a:gd name="connsiteX59" fmla="*/ 8168705 w 12192000"/>
              <a:gd name="connsiteY59" fmla="*/ 1279956 h 2237474"/>
              <a:gd name="connsiteX60" fmla="*/ 8139997 w 12192000"/>
              <a:gd name="connsiteY60" fmla="*/ 1282713 h 2237474"/>
              <a:gd name="connsiteX61" fmla="*/ 8074238 w 12192000"/>
              <a:gd name="connsiteY61" fmla="*/ 1301895 h 2237474"/>
              <a:gd name="connsiteX62" fmla="*/ 7968292 w 12192000"/>
              <a:gd name="connsiteY62" fmla="*/ 1338779 h 2237474"/>
              <a:gd name="connsiteX63" fmla="*/ 7945122 w 12192000"/>
              <a:gd name="connsiteY63" fmla="*/ 1345477 h 2237474"/>
              <a:gd name="connsiteX64" fmla="*/ 7902328 w 12192000"/>
              <a:gd name="connsiteY64" fmla="*/ 1345865 h 2237474"/>
              <a:gd name="connsiteX65" fmla="*/ 7875879 w 12192000"/>
              <a:gd name="connsiteY65" fmla="*/ 1345646 h 2237474"/>
              <a:gd name="connsiteX66" fmla="*/ 7840612 w 12192000"/>
              <a:gd name="connsiteY66" fmla="*/ 1369373 h 2237474"/>
              <a:gd name="connsiteX67" fmla="*/ 7786819 w 12192000"/>
              <a:gd name="connsiteY67" fmla="*/ 1378970 h 2237474"/>
              <a:gd name="connsiteX68" fmla="*/ 7548172 w 12192000"/>
              <a:gd name="connsiteY68" fmla="*/ 1417460 h 2237474"/>
              <a:gd name="connsiteX69" fmla="*/ 7483437 w 12192000"/>
              <a:gd name="connsiteY69" fmla="*/ 1478152 h 2237474"/>
              <a:gd name="connsiteX70" fmla="*/ 7377870 w 12192000"/>
              <a:gd name="connsiteY70" fmla="*/ 1523319 h 2237474"/>
              <a:gd name="connsiteX71" fmla="*/ 7230737 w 12192000"/>
              <a:gd name="connsiteY71" fmla="*/ 1562633 h 2237474"/>
              <a:gd name="connsiteX72" fmla="*/ 7224458 w 12192000"/>
              <a:gd name="connsiteY72" fmla="*/ 1573008 h 2237474"/>
              <a:gd name="connsiteX73" fmla="*/ 7213486 w 12192000"/>
              <a:gd name="connsiteY73" fmla="*/ 1580987 h 2237474"/>
              <a:gd name="connsiteX74" fmla="*/ 7183121 w 12192000"/>
              <a:gd name="connsiteY74" fmla="*/ 1595162 h 2237474"/>
              <a:gd name="connsiteX75" fmla="*/ 7164601 w 12192000"/>
              <a:gd name="connsiteY75" fmla="*/ 1606490 h 2237474"/>
              <a:gd name="connsiteX76" fmla="*/ 7114651 w 12192000"/>
              <a:gd name="connsiteY76" fmla="*/ 1620959 h 2237474"/>
              <a:gd name="connsiteX77" fmla="*/ 7092727 w 12192000"/>
              <a:gd name="connsiteY77" fmla="*/ 1623628 h 2237474"/>
              <a:gd name="connsiteX78" fmla="*/ 7031309 w 12192000"/>
              <a:gd name="connsiteY78" fmla="*/ 1619451 h 2237474"/>
              <a:gd name="connsiteX79" fmla="*/ 6999084 w 12192000"/>
              <a:gd name="connsiteY79" fmla="*/ 1634317 h 2237474"/>
              <a:gd name="connsiteX80" fmla="*/ 6992107 w 12192000"/>
              <a:gd name="connsiteY80" fmla="*/ 1636860 h 2237474"/>
              <a:gd name="connsiteX81" fmla="*/ 6991765 w 12192000"/>
              <a:gd name="connsiteY81" fmla="*/ 1636725 h 2237474"/>
              <a:gd name="connsiteX82" fmla="*/ 6900177 w 12192000"/>
              <a:gd name="connsiteY82" fmla="*/ 1636016 h 2237474"/>
              <a:gd name="connsiteX83" fmla="*/ 6795372 w 12192000"/>
              <a:gd name="connsiteY83" fmla="*/ 1644845 h 2237474"/>
              <a:gd name="connsiteX84" fmla="*/ 6692251 w 12192000"/>
              <a:gd name="connsiteY84" fmla="*/ 1656357 h 2237474"/>
              <a:gd name="connsiteX85" fmla="*/ 6655235 w 12192000"/>
              <a:gd name="connsiteY85" fmla="*/ 1661869 h 2237474"/>
              <a:gd name="connsiteX86" fmla="*/ 6587857 w 12192000"/>
              <a:gd name="connsiteY86" fmla="*/ 1665769 h 2237474"/>
              <a:gd name="connsiteX87" fmla="*/ 6554894 w 12192000"/>
              <a:gd name="connsiteY87" fmla="*/ 1664428 h 2237474"/>
              <a:gd name="connsiteX88" fmla="*/ 6516595 w 12192000"/>
              <a:gd name="connsiteY88" fmla="*/ 1667475 h 2237474"/>
              <a:gd name="connsiteX89" fmla="*/ 6508541 w 12192000"/>
              <a:gd name="connsiteY89" fmla="*/ 1668757 h 2237474"/>
              <a:gd name="connsiteX90" fmla="*/ 6471012 w 12192000"/>
              <a:gd name="connsiteY90" fmla="*/ 1678604 h 2237474"/>
              <a:gd name="connsiteX91" fmla="*/ 6415265 w 12192000"/>
              <a:gd name="connsiteY91" fmla="*/ 1665317 h 2237474"/>
              <a:gd name="connsiteX92" fmla="*/ 6364035 w 12192000"/>
              <a:gd name="connsiteY92" fmla="*/ 1667683 h 2237474"/>
              <a:gd name="connsiteX93" fmla="*/ 6280959 w 12192000"/>
              <a:gd name="connsiteY93" fmla="*/ 1689329 h 2237474"/>
              <a:gd name="connsiteX94" fmla="*/ 6243319 w 12192000"/>
              <a:gd name="connsiteY94" fmla="*/ 1695560 h 2237474"/>
              <a:gd name="connsiteX95" fmla="*/ 6098321 w 12192000"/>
              <a:gd name="connsiteY95" fmla="*/ 1721646 h 2237474"/>
              <a:gd name="connsiteX96" fmla="*/ 5880652 w 12192000"/>
              <a:gd name="connsiteY96" fmla="*/ 1779643 h 2237474"/>
              <a:gd name="connsiteX97" fmla="*/ 5785959 w 12192000"/>
              <a:gd name="connsiteY97" fmla="*/ 1775307 h 2237474"/>
              <a:gd name="connsiteX98" fmla="*/ 5643534 w 12192000"/>
              <a:gd name="connsiteY98" fmla="*/ 1802919 h 2237474"/>
              <a:gd name="connsiteX99" fmla="*/ 5518799 w 12192000"/>
              <a:gd name="connsiteY99" fmla="*/ 1818312 h 2237474"/>
              <a:gd name="connsiteX100" fmla="*/ 5505014 w 12192000"/>
              <a:gd name="connsiteY100" fmla="*/ 1819259 h 2237474"/>
              <a:gd name="connsiteX101" fmla="*/ 5453307 w 12192000"/>
              <a:gd name="connsiteY101" fmla="*/ 1815450 h 2237474"/>
              <a:gd name="connsiteX102" fmla="*/ 5364192 w 12192000"/>
              <a:gd name="connsiteY102" fmla="*/ 1826074 h 2237474"/>
              <a:gd name="connsiteX103" fmla="*/ 5350380 w 12192000"/>
              <a:gd name="connsiteY103" fmla="*/ 1830891 h 2237474"/>
              <a:gd name="connsiteX104" fmla="*/ 5259633 w 12192000"/>
              <a:gd name="connsiteY104" fmla="*/ 1837160 h 2237474"/>
              <a:gd name="connsiteX105" fmla="*/ 5197513 w 12192000"/>
              <a:gd name="connsiteY105" fmla="*/ 1844718 h 2237474"/>
              <a:gd name="connsiteX106" fmla="*/ 5168852 w 12192000"/>
              <a:gd name="connsiteY106" fmla="*/ 1844846 h 2237474"/>
              <a:gd name="connsiteX107" fmla="*/ 5114927 w 12192000"/>
              <a:gd name="connsiteY107" fmla="*/ 1847827 h 2237474"/>
              <a:gd name="connsiteX108" fmla="*/ 5108970 w 12192000"/>
              <a:gd name="connsiteY108" fmla="*/ 1847935 h 2237474"/>
              <a:gd name="connsiteX109" fmla="*/ 5067961 w 12192000"/>
              <a:gd name="connsiteY109" fmla="*/ 1845917 h 2237474"/>
              <a:gd name="connsiteX110" fmla="*/ 5007075 w 12192000"/>
              <a:gd name="connsiteY110" fmla="*/ 1838626 h 2237474"/>
              <a:gd name="connsiteX111" fmla="*/ 4944087 w 12192000"/>
              <a:gd name="connsiteY111" fmla="*/ 1823332 h 2237474"/>
              <a:gd name="connsiteX112" fmla="*/ 4907662 w 12192000"/>
              <a:gd name="connsiteY112" fmla="*/ 1816900 h 2237474"/>
              <a:gd name="connsiteX113" fmla="*/ 4882386 w 12192000"/>
              <a:gd name="connsiteY113" fmla="*/ 1809844 h 2237474"/>
              <a:gd name="connsiteX114" fmla="*/ 4811440 w 12192000"/>
              <a:gd name="connsiteY114" fmla="*/ 1804655 h 2237474"/>
              <a:gd name="connsiteX115" fmla="*/ 4691075 w 12192000"/>
              <a:gd name="connsiteY115" fmla="*/ 1801389 h 2237474"/>
              <a:gd name="connsiteX116" fmla="*/ 4611738 w 12192000"/>
              <a:gd name="connsiteY116" fmla="*/ 1776964 h 2237474"/>
              <a:gd name="connsiteX117" fmla="*/ 4560070 w 12192000"/>
              <a:gd name="connsiteY117" fmla="*/ 1785640 h 2237474"/>
              <a:gd name="connsiteX118" fmla="*/ 4536503 w 12192000"/>
              <a:gd name="connsiteY118" fmla="*/ 1785334 h 2237474"/>
              <a:gd name="connsiteX119" fmla="*/ 4513724 w 12192000"/>
              <a:gd name="connsiteY119" fmla="*/ 1791996 h 2237474"/>
              <a:gd name="connsiteX120" fmla="*/ 4459810 w 12192000"/>
              <a:gd name="connsiteY120" fmla="*/ 1797886 h 2237474"/>
              <a:gd name="connsiteX121" fmla="*/ 4379064 w 12192000"/>
              <a:gd name="connsiteY121" fmla="*/ 1817177 h 2237474"/>
              <a:gd name="connsiteX122" fmla="*/ 4319209 w 12192000"/>
              <a:gd name="connsiteY122" fmla="*/ 1834833 h 2237474"/>
              <a:gd name="connsiteX123" fmla="*/ 4290981 w 12192000"/>
              <a:gd name="connsiteY123" fmla="*/ 1839677 h 2237474"/>
              <a:gd name="connsiteX124" fmla="*/ 4285792 w 12192000"/>
              <a:gd name="connsiteY124" fmla="*/ 1836231 h 2237474"/>
              <a:gd name="connsiteX125" fmla="*/ 4238372 w 12192000"/>
              <a:gd name="connsiteY125" fmla="*/ 1851480 h 2237474"/>
              <a:gd name="connsiteX126" fmla="*/ 4232517 w 12192000"/>
              <a:gd name="connsiteY126" fmla="*/ 1852567 h 2237474"/>
              <a:gd name="connsiteX127" fmla="*/ 4191732 w 12192000"/>
              <a:gd name="connsiteY127" fmla="*/ 1857328 h 2237474"/>
              <a:gd name="connsiteX128" fmla="*/ 4065532 w 12192000"/>
              <a:gd name="connsiteY128" fmla="*/ 1855477 h 2237474"/>
              <a:gd name="connsiteX129" fmla="*/ 4028460 w 12192000"/>
              <a:gd name="connsiteY129" fmla="*/ 1855137 h 2237474"/>
              <a:gd name="connsiteX130" fmla="*/ 4002267 w 12192000"/>
              <a:gd name="connsiteY130" fmla="*/ 1852352 h 2237474"/>
              <a:gd name="connsiteX131" fmla="*/ 3931396 w 12192000"/>
              <a:gd name="connsiteY131" fmla="*/ 1858915 h 2237474"/>
              <a:gd name="connsiteX132" fmla="*/ 3812162 w 12192000"/>
              <a:gd name="connsiteY132" fmla="*/ 1875501 h 2237474"/>
              <a:gd name="connsiteX133" fmla="*/ 3729530 w 12192000"/>
              <a:gd name="connsiteY133" fmla="*/ 1864513 h 2237474"/>
              <a:gd name="connsiteX134" fmla="*/ 3680177 w 12192000"/>
              <a:gd name="connsiteY134" fmla="*/ 1881552 h 2237474"/>
              <a:gd name="connsiteX135" fmla="*/ 3567259 w 12192000"/>
              <a:gd name="connsiteY135" fmla="*/ 1893482 h 2237474"/>
              <a:gd name="connsiteX136" fmla="*/ 3405770 w 12192000"/>
              <a:gd name="connsiteY136" fmla="*/ 1904591 h 2237474"/>
              <a:gd name="connsiteX137" fmla="*/ 3280097 w 12192000"/>
              <a:gd name="connsiteY137" fmla="*/ 1919610 h 2237474"/>
              <a:gd name="connsiteX138" fmla="*/ 3123424 w 12192000"/>
              <a:gd name="connsiteY138" fmla="*/ 1952930 h 2237474"/>
              <a:gd name="connsiteX139" fmla="*/ 3009910 w 12192000"/>
              <a:gd name="connsiteY139" fmla="*/ 1957866 h 2237474"/>
              <a:gd name="connsiteX140" fmla="*/ 2995934 w 12192000"/>
              <a:gd name="connsiteY140" fmla="*/ 1967085 h 2237474"/>
              <a:gd name="connsiteX141" fmla="*/ 2980071 w 12192000"/>
              <a:gd name="connsiteY141" fmla="*/ 1972988 h 2237474"/>
              <a:gd name="connsiteX142" fmla="*/ 2978094 w 12192000"/>
              <a:gd name="connsiteY142" fmla="*/ 1972369 h 2237474"/>
              <a:gd name="connsiteX143" fmla="*/ 2942858 w 12192000"/>
              <a:gd name="connsiteY143" fmla="*/ 1981367 h 2237474"/>
              <a:gd name="connsiteX144" fmla="*/ 2875436 w 12192000"/>
              <a:gd name="connsiteY144" fmla="*/ 1996977 h 2237474"/>
              <a:gd name="connsiteX145" fmla="*/ 2874892 w 12192000"/>
              <a:gd name="connsiteY145" fmla="*/ 1996085 h 2237474"/>
              <a:gd name="connsiteX146" fmla="*/ 2864145 w 12192000"/>
              <a:gd name="connsiteY146" fmla="*/ 1994061 h 2237474"/>
              <a:gd name="connsiteX147" fmla="*/ 2843662 w 12192000"/>
              <a:gd name="connsiteY147" fmla="*/ 1992498 h 2237474"/>
              <a:gd name="connsiteX148" fmla="*/ 2796128 w 12192000"/>
              <a:gd name="connsiteY148" fmla="*/ 1976403 h 2237474"/>
              <a:gd name="connsiteX149" fmla="*/ 2756784 w 12192000"/>
              <a:gd name="connsiteY149" fmla="*/ 1985116 h 2237474"/>
              <a:gd name="connsiteX150" fmla="*/ 2748833 w 12192000"/>
              <a:gd name="connsiteY150" fmla="*/ 1986323 h 2237474"/>
              <a:gd name="connsiteX151" fmla="*/ 2748661 w 12192000"/>
              <a:gd name="connsiteY151" fmla="*/ 1986122 h 2237474"/>
              <a:gd name="connsiteX152" fmla="*/ 2740251 w 12192000"/>
              <a:gd name="connsiteY152" fmla="*/ 1986946 h 2237474"/>
              <a:gd name="connsiteX153" fmla="*/ 2718916 w 12192000"/>
              <a:gd name="connsiteY153" fmla="*/ 1990867 h 2237474"/>
              <a:gd name="connsiteX154" fmla="*/ 2713522 w 12192000"/>
              <a:gd name="connsiteY154" fmla="*/ 1990173 h 2237474"/>
              <a:gd name="connsiteX155" fmla="*/ 2680597 w 12192000"/>
              <a:gd name="connsiteY155" fmla="*/ 1984996 h 2237474"/>
              <a:gd name="connsiteX156" fmla="*/ 2578178 w 12192000"/>
              <a:gd name="connsiteY156" fmla="*/ 1990531 h 2237474"/>
              <a:gd name="connsiteX157" fmla="*/ 2476147 w 12192000"/>
              <a:gd name="connsiteY157" fmla="*/ 1998305 h 2237474"/>
              <a:gd name="connsiteX158" fmla="*/ 2373568 w 12192000"/>
              <a:gd name="connsiteY158" fmla="*/ 2003219 h 2237474"/>
              <a:gd name="connsiteX159" fmla="*/ 2321399 w 12192000"/>
              <a:gd name="connsiteY159" fmla="*/ 1989467 h 2237474"/>
              <a:gd name="connsiteX160" fmla="*/ 2315525 w 12192000"/>
              <a:gd name="connsiteY160" fmla="*/ 1989708 h 2237474"/>
              <a:gd name="connsiteX161" fmla="*/ 2300792 w 12192000"/>
              <a:gd name="connsiteY161" fmla="*/ 1994290 h 2237474"/>
              <a:gd name="connsiteX162" fmla="*/ 2295469 w 12192000"/>
              <a:gd name="connsiteY162" fmla="*/ 1996659 h 2237474"/>
              <a:gd name="connsiteX163" fmla="*/ 2287219 w 12192000"/>
              <a:gd name="connsiteY163" fmla="*/ 1998750 h 2237474"/>
              <a:gd name="connsiteX164" fmla="*/ 2286948 w 12192000"/>
              <a:gd name="connsiteY164" fmla="*/ 1998596 h 2237474"/>
              <a:gd name="connsiteX165" fmla="*/ 2243069 w 12192000"/>
              <a:gd name="connsiteY165" fmla="*/ 2015111 h 2237474"/>
              <a:gd name="connsiteX166" fmla="*/ 2186609 w 12192000"/>
              <a:gd name="connsiteY166" fmla="*/ 2008263 h 2237474"/>
              <a:gd name="connsiteX167" fmla="*/ 2164831 w 12192000"/>
              <a:gd name="connsiteY167" fmla="*/ 2010143 h 2237474"/>
              <a:gd name="connsiteX168" fmla="*/ 2152836 w 12192000"/>
              <a:gd name="connsiteY168" fmla="*/ 2010048 h 2237474"/>
              <a:gd name="connsiteX169" fmla="*/ 2117102 w 12192000"/>
              <a:gd name="connsiteY169" fmla="*/ 2023004 h 2237474"/>
              <a:gd name="connsiteX170" fmla="*/ 2111935 w 12192000"/>
              <a:gd name="connsiteY170" fmla="*/ 2023163 h 2237474"/>
              <a:gd name="connsiteX171" fmla="*/ 2089991 w 12192000"/>
              <a:gd name="connsiteY171" fmla="*/ 2034193 h 2237474"/>
              <a:gd name="connsiteX172" fmla="*/ 2058061 w 12192000"/>
              <a:gd name="connsiteY172" fmla="*/ 2047942 h 2237474"/>
              <a:gd name="connsiteX173" fmla="*/ 2055737 w 12192000"/>
              <a:gd name="connsiteY173" fmla="*/ 2047704 h 2237474"/>
              <a:gd name="connsiteX174" fmla="*/ 2042244 w 12192000"/>
              <a:gd name="connsiteY174" fmla="*/ 2055560 h 2237474"/>
              <a:gd name="connsiteX175" fmla="*/ 1976224 w 12192000"/>
              <a:gd name="connsiteY175" fmla="*/ 2074257 h 2237474"/>
              <a:gd name="connsiteX176" fmla="*/ 1877728 w 12192000"/>
              <a:gd name="connsiteY176" fmla="*/ 2101004 h 2237474"/>
              <a:gd name="connsiteX177" fmla="*/ 1759056 w 12192000"/>
              <a:gd name="connsiteY177" fmla="*/ 2125608 h 2237474"/>
              <a:gd name="connsiteX178" fmla="*/ 1637948 w 12192000"/>
              <a:gd name="connsiteY178" fmla="*/ 2172597 h 2237474"/>
              <a:gd name="connsiteX179" fmla="*/ 1434549 w 12192000"/>
              <a:gd name="connsiteY179" fmla="*/ 2234522 h 2237474"/>
              <a:gd name="connsiteX180" fmla="*/ 1398481 w 12192000"/>
              <a:gd name="connsiteY180" fmla="*/ 2237074 h 2237474"/>
              <a:gd name="connsiteX181" fmla="*/ 1398407 w 12192000"/>
              <a:gd name="connsiteY181" fmla="*/ 2237095 h 2237474"/>
              <a:gd name="connsiteX182" fmla="*/ 1370962 w 12192000"/>
              <a:gd name="connsiteY182" fmla="*/ 2237474 h 2237474"/>
              <a:gd name="connsiteX183" fmla="*/ 1356367 w 12192000"/>
              <a:gd name="connsiteY183" fmla="*/ 2235089 h 2237474"/>
              <a:gd name="connsiteX184" fmla="*/ 1324828 w 12192000"/>
              <a:gd name="connsiteY184" fmla="*/ 2231968 h 2237474"/>
              <a:gd name="connsiteX185" fmla="*/ 1297744 w 12192000"/>
              <a:gd name="connsiteY185" fmla="*/ 2235849 h 2237474"/>
              <a:gd name="connsiteX186" fmla="*/ 1286236 w 12192000"/>
              <a:gd name="connsiteY186" fmla="*/ 2233135 h 2237474"/>
              <a:gd name="connsiteX187" fmla="*/ 1283504 w 12192000"/>
              <a:gd name="connsiteY187" fmla="*/ 2233797 h 2237474"/>
              <a:gd name="connsiteX188" fmla="*/ 1279765 w 12192000"/>
              <a:gd name="connsiteY188" fmla="*/ 2229639 h 2237474"/>
              <a:gd name="connsiteX189" fmla="*/ 1195347 w 12192000"/>
              <a:gd name="connsiteY189" fmla="*/ 2212354 h 2237474"/>
              <a:gd name="connsiteX190" fmla="*/ 970251 w 12192000"/>
              <a:gd name="connsiteY190" fmla="*/ 2221029 h 2237474"/>
              <a:gd name="connsiteX191" fmla="*/ 812914 w 12192000"/>
              <a:gd name="connsiteY191" fmla="*/ 2202752 h 2237474"/>
              <a:gd name="connsiteX192" fmla="*/ 800195 w 12192000"/>
              <a:gd name="connsiteY192" fmla="*/ 2209407 h 2237474"/>
              <a:gd name="connsiteX193" fmla="*/ 784978 w 12192000"/>
              <a:gd name="connsiteY193" fmla="*/ 2212360 h 2237474"/>
              <a:gd name="connsiteX194" fmla="*/ 681987 w 12192000"/>
              <a:gd name="connsiteY194" fmla="*/ 2216757 h 2237474"/>
              <a:gd name="connsiteX195" fmla="*/ 669923 w 12192000"/>
              <a:gd name="connsiteY195" fmla="*/ 2211682 h 2237474"/>
              <a:gd name="connsiteX196" fmla="*/ 648680 w 12192000"/>
              <a:gd name="connsiteY196" fmla="*/ 2206229 h 2237474"/>
              <a:gd name="connsiteX197" fmla="*/ 597225 w 12192000"/>
              <a:gd name="connsiteY197" fmla="*/ 2180999 h 2237474"/>
              <a:gd name="connsiteX198" fmla="*/ 558449 w 12192000"/>
              <a:gd name="connsiteY198" fmla="*/ 2182346 h 2237474"/>
              <a:gd name="connsiteX199" fmla="*/ 550517 w 12192000"/>
              <a:gd name="connsiteY199" fmla="*/ 2182060 h 2237474"/>
              <a:gd name="connsiteX200" fmla="*/ 550309 w 12192000"/>
              <a:gd name="connsiteY200" fmla="*/ 2181825 h 2237474"/>
              <a:gd name="connsiteX201" fmla="*/ 541836 w 12192000"/>
              <a:gd name="connsiteY201" fmla="*/ 2181063 h 2237474"/>
              <a:gd name="connsiteX202" fmla="*/ 536057 w 12192000"/>
              <a:gd name="connsiteY202" fmla="*/ 2181537 h 2237474"/>
              <a:gd name="connsiteX203" fmla="*/ 520671 w 12192000"/>
              <a:gd name="connsiteY203" fmla="*/ 2180980 h 2237474"/>
              <a:gd name="connsiteX204" fmla="*/ 515024 w 12192000"/>
              <a:gd name="connsiteY204" fmla="*/ 2179258 h 2237474"/>
              <a:gd name="connsiteX205" fmla="*/ 512278 w 12192000"/>
              <a:gd name="connsiteY205" fmla="*/ 2176369 h 2237474"/>
              <a:gd name="connsiteX206" fmla="*/ 480419 w 12192000"/>
              <a:gd name="connsiteY206" fmla="*/ 2167807 h 2237474"/>
              <a:gd name="connsiteX207" fmla="*/ 413835 w 12192000"/>
              <a:gd name="connsiteY207" fmla="*/ 2156783 h 2237474"/>
              <a:gd name="connsiteX208" fmla="*/ 376513 w 12192000"/>
              <a:gd name="connsiteY208" fmla="*/ 2154014 h 2237474"/>
              <a:gd name="connsiteX209" fmla="*/ 273386 w 12192000"/>
              <a:gd name="connsiteY209" fmla="*/ 2142551 h 2237474"/>
              <a:gd name="connsiteX210" fmla="*/ 169207 w 12192000"/>
              <a:gd name="connsiteY210" fmla="*/ 2128100 h 2237474"/>
              <a:gd name="connsiteX211" fmla="*/ 93149 w 12192000"/>
              <a:gd name="connsiteY211" fmla="*/ 2105324 h 2237474"/>
              <a:gd name="connsiteX212" fmla="*/ 88109 w 12192000"/>
              <a:gd name="connsiteY212" fmla="*/ 2106704 h 2237474"/>
              <a:gd name="connsiteX213" fmla="*/ 80022 w 12192000"/>
              <a:gd name="connsiteY213" fmla="*/ 2107254 h 2237474"/>
              <a:gd name="connsiteX214" fmla="*/ 79717 w 12192000"/>
              <a:gd name="connsiteY214" fmla="*/ 2107046 h 2237474"/>
              <a:gd name="connsiteX215" fmla="*/ 72352 w 12192000"/>
              <a:gd name="connsiteY215" fmla="*/ 2107991 h 2237474"/>
              <a:gd name="connsiteX216" fmla="*/ 37645 w 12192000"/>
              <a:gd name="connsiteY216" fmla="*/ 2115401 h 2237474"/>
              <a:gd name="connsiteX217" fmla="*/ 4572 w 12192000"/>
              <a:gd name="connsiteY217" fmla="*/ 2111091 h 2237474"/>
              <a:gd name="connsiteX218" fmla="*/ 0 w 12192000"/>
              <a:gd name="connsiteY218" fmla="*/ 2110468 h 2237474"/>
              <a:gd name="connsiteX219" fmla="*/ 0 w 12192000"/>
              <a:gd name="connsiteY21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61459 w 12192000"/>
              <a:gd name="connsiteY27" fmla="*/ 862394 h 2237474"/>
              <a:gd name="connsiteX28" fmla="*/ 9705768 w 12192000"/>
              <a:gd name="connsiteY28" fmla="*/ 894610 h 2237474"/>
              <a:gd name="connsiteX29" fmla="*/ 9683005 w 12192000"/>
              <a:gd name="connsiteY29" fmla="*/ 894128 h 2237474"/>
              <a:gd name="connsiteX30" fmla="*/ 9594438 w 12192000"/>
              <a:gd name="connsiteY30" fmla="*/ 919051 h 2237474"/>
              <a:gd name="connsiteX31" fmla="*/ 9577033 w 12192000"/>
              <a:gd name="connsiteY31" fmla="*/ 922857 h 2237474"/>
              <a:gd name="connsiteX32" fmla="*/ 9544189 w 12192000"/>
              <a:gd name="connsiteY32" fmla="*/ 938966 h 2237474"/>
              <a:gd name="connsiteX33" fmla="*/ 9500499 w 12192000"/>
              <a:gd name="connsiteY33" fmla="*/ 954680 h 2237474"/>
              <a:gd name="connsiteX34" fmla="*/ 9428195 w 12192000"/>
              <a:gd name="connsiteY34" fmla="*/ 986225 h 2237474"/>
              <a:gd name="connsiteX35" fmla="*/ 9410017 w 12192000"/>
              <a:gd name="connsiteY35" fmla="*/ 993931 h 2237474"/>
              <a:gd name="connsiteX36" fmla="*/ 9392919 w 12192000"/>
              <a:gd name="connsiteY36" fmla="*/ 994656 h 2237474"/>
              <a:gd name="connsiteX37" fmla="*/ 9278619 w 12192000"/>
              <a:gd name="connsiteY37" fmla="*/ 1011878 h 2237474"/>
              <a:gd name="connsiteX38" fmla="*/ 9268019 w 12192000"/>
              <a:gd name="connsiteY38" fmla="*/ 1007442 h 2237474"/>
              <a:gd name="connsiteX39" fmla="*/ 9234662 w 12192000"/>
              <a:gd name="connsiteY39" fmla="*/ 1023056 h 2237474"/>
              <a:gd name="connsiteX40" fmla="*/ 9181033 w 12192000"/>
              <a:gd name="connsiteY40" fmla="*/ 1037921 h 2237474"/>
              <a:gd name="connsiteX41" fmla="*/ 9155969 w 12192000"/>
              <a:gd name="connsiteY41" fmla="*/ 1046804 h 2237474"/>
              <a:gd name="connsiteX42" fmla="*/ 9133985 w 12192000"/>
              <a:gd name="connsiteY42" fmla="*/ 1046450 h 2237474"/>
              <a:gd name="connsiteX43" fmla="*/ 9012987 w 12192000"/>
              <a:gd name="connsiteY43" fmla="*/ 1061986 h 2237474"/>
              <a:gd name="connsiteX44" fmla="*/ 8968445 w 12192000"/>
              <a:gd name="connsiteY44" fmla="*/ 1052169 h 2237474"/>
              <a:gd name="connsiteX45" fmla="*/ 8958984 w 12192000"/>
              <a:gd name="connsiteY45" fmla="*/ 1057212 h 2237474"/>
              <a:gd name="connsiteX46" fmla="*/ 8886001 w 12192000"/>
              <a:gd name="connsiteY46" fmla="*/ 1067468 h 2237474"/>
              <a:gd name="connsiteX47" fmla="*/ 8838610 w 12192000"/>
              <a:gd name="connsiteY47" fmla="*/ 1075091 h 2237474"/>
              <a:gd name="connsiteX48" fmla="*/ 8750383 w 12192000"/>
              <a:gd name="connsiteY48" fmla="*/ 1097387 h 2237474"/>
              <a:gd name="connsiteX49" fmla="*/ 8697365 w 12192000"/>
              <a:gd name="connsiteY49" fmla="*/ 1105869 h 2237474"/>
              <a:gd name="connsiteX50" fmla="*/ 8665605 w 12192000"/>
              <a:gd name="connsiteY50" fmla="*/ 1110791 h 2237474"/>
              <a:gd name="connsiteX51" fmla="*/ 8584946 w 12192000"/>
              <a:gd name="connsiteY51" fmla="*/ 1135226 h 2237474"/>
              <a:gd name="connsiteX52" fmla="*/ 8460755 w 12192000"/>
              <a:gd name="connsiteY52" fmla="*/ 1203427 h 2237474"/>
              <a:gd name="connsiteX53" fmla="*/ 8419755 w 12192000"/>
              <a:gd name="connsiteY53" fmla="*/ 1216260 h 2237474"/>
              <a:gd name="connsiteX54" fmla="*/ 8411626 w 12192000"/>
              <a:gd name="connsiteY54" fmla="*/ 1214397 h 2237474"/>
              <a:gd name="connsiteX55" fmla="*/ 8363469 w 12192000"/>
              <a:gd name="connsiteY55" fmla="*/ 1246658 h 2237474"/>
              <a:gd name="connsiteX56" fmla="*/ 8275497 w 12192000"/>
              <a:gd name="connsiteY56" fmla="*/ 1264396 h 2237474"/>
              <a:gd name="connsiteX57" fmla="*/ 8206287 w 12192000"/>
              <a:gd name="connsiteY57" fmla="*/ 1273060 h 2237474"/>
              <a:gd name="connsiteX58" fmla="*/ 8168705 w 12192000"/>
              <a:gd name="connsiteY58" fmla="*/ 1279956 h 2237474"/>
              <a:gd name="connsiteX59" fmla="*/ 8139997 w 12192000"/>
              <a:gd name="connsiteY59" fmla="*/ 1282713 h 2237474"/>
              <a:gd name="connsiteX60" fmla="*/ 8074238 w 12192000"/>
              <a:gd name="connsiteY60" fmla="*/ 1301895 h 2237474"/>
              <a:gd name="connsiteX61" fmla="*/ 7968292 w 12192000"/>
              <a:gd name="connsiteY61" fmla="*/ 1338779 h 2237474"/>
              <a:gd name="connsiteX62" fmla="*/ 7945122 w 12192000"/>
              <a:gd name="connsiteY62" fmla="*/ 1345477 h 2237474"/>
              <a:gd name="connsiteX63" fmla="*/ 7902328 w 12192000"/>
              <a:gd name="connsiteY63" fmla="*/ 1345865 h 2237474"/>
              <a:gd name="connsiteX64" fmla="*/ 7875879 w 12192000"/>
              <a:gd name="connsiteY64" fmla="*/ 1345646 h 2237474"/>
              <a:gd name="connsiteX65" fmla="*/ 7840612 w 12192000"/>
              <a:gd name="connsiteY65" fmla="*/ 1369373 h 2237474"/>
              <a:gd name="connsiteX66" fmla="*/ 7786819 w 12192000"/>
              <a:gd name="connsiteY66" fmla="*/ 1378970 h 2237474"/>
              <a:gd name="connsiteX67" fmla="*/ 7548172 w 12192000"/>
              <a:gd name="connsiteY67" fmla="*/ 1417460 h 2237474"/>
              <a:gd name="connsiteX68" fmla="*/ 7483437 w 12192000"/>
              <a:gd name="connsiteY68" fmla="*/ 1478152 h 2237474"/>
              <a:gd name="connsiteX69" fmla="*/ 7377870 w 12192000"/>
              <a:gd name="connsiteY69" fmla="*/ 1523319 h 2237474"/>
              <a:gd name="connsiteX70" fmla="*/ 7230737 w 12192000"/>
              <a:gd name="connsiteY70" fmla="*/ 1562633 h 2237474"/>
              <a:gd name="connsiteX71" fmla="*/ 7224458 w 12192000"/>
              <a:gd name="connsiteY71" fmla="*/ 1573008 h 2237474"/>
              <a:gd name="connsiteX72" fmla="*/ 7213486 w 12192000"/>
              <a:gd name="connsiteY72" fmla="*/ 1580987 h 2237474"/>
              <a:gd name="connsiteX73" fmla="*/ 7183121 w 12192000"/>
              <a:gd name="connsiteY73" fmla="*/ 1595162 h 2237474"/>
              <a:gd name="connsiteX74" fmla="*/ 7164601 w 12192000"/>
              <a:gd name="connsiteY74" fmla="*/ 1606490 h 2237474"/>
              <a:gd name="connsiteX75" fmla="*/ 7114651 w 12192000"/>
              <a:gd name="connsiteY75" fmla="*/ 1620959 h 2237474"/>
              <a:gd name="connsiteX76" fmla="*/ 7092727 w 12192000"/>
              <a:gd name="connsiteY76" fmla="*/ 1623628 h 2237474"/>
              <a:gd name="connsiteX77" fmla="*/ 7031309 w 12192000"/>
              <a:gd name="connsiteY77" fmla="*/ 1619451 h 2237474"/>
              <a:gd name="connsiteX78" fmla="*/ 6999084 w 12192000"/>
              <a:gd name="connsiteY78" fmla="*/ 1634317 h 2237474"/>
              <a:gd name="connsiteX79" fmla="*/ 6992107 w 12192000"/>
              <a:gd name="connsiteY79" fmla="*/ 1636860 h 2237474"/>
              <a:gd name="connsiteX80" fmla="*/ 6991765 w 12192000"/>
              <a:gd name="connsiteY80" fmla="*/ 1636725 h 2237474"/>
              <a:gd name="connsiteX81" fmla="*/ 6900177 w 12192000"/>
              <a:gd name="connsiteY81" fmla="*/ 1636016 h 2237474"/>
              <a:gd name="connsiteX82" fmla="*/ 6795372 w 12192000"/>
              <a:gd name="connsiteY82" fmla="*/ 1644845 h 2237474"/>
              <a:gd name="connsiteX83" fmla="*/ 6692251 w 12192000"/>
              <a:gd name="connsiteY83" fmla="*/ 1656357 h 2237474"/>
              <a:gd name="connsiteX84" fmla="*/ 6655235 w 12192000"/>
              <a:gd name="connsiteY84" fmla="*/ 1661869 h 2237474"/>
              <a:gd name="connsiteX85" fmla="*/ 6587857 w 12192000"/>
              <a:gd name="connsiteY85" fmla="*/ 1665769 h 2237474"/>
              <a:gd name="connsiteX86" fmla="*/ 6554894 w 12192000"/>
              <a:gd name="connsiteY86" fmla="*/ 1664428 h 2237474"/>
              <a:gd name="connsiteX87" fmla="*/ 6516595 w 12192000"/>
              <a:gd name="connsiteY87" fmla="*/ 1667475 h 2237474"/>
              <a:gd name="connsiteX88" fmla="*/ 6508541 w 12192000"/>
              <a:gd name="connsiteY88" fmla="*/ 1668757 h 2237474"/>
              <a:gd name="connsiteX89" fmla="*/ 6471012 w 12192000"/>
              <a:gd name="connsiteY89" fmla="*/ 1678604 h 2237474"/>
              <a:gd name="connsiteX90" fmla="*/ 6415265 w 12192000"/>
              <a:gd name="connsiteY90" fmla="*/ 1665317 h 2237474"/>
              <a:gd name="connsiteX91" fmla="*/ 6364035 w 12192000"/>
              <a:gd name="connsiteY91" fmla="*/ 1667683 h 2237474"/>
              <a:gd name="connsiteX92" fmla="*/ 6280959 w 12192000"/>
              <a:gd name="connsiteY92" fmla="*/ 1689329 h 2237474"/>
              <a:gd name="connsiteX93" fmla="*/ 6243319 w 12192000"/>
              <a:gd name="connsiteY93" fmla="*/ 1695560 h 2237474"/>
              <a:gd name="connsiteX94" fmla="*/ 6098321 w 12192000"/>
              <a:gd name="connsiteY94" fmla="*/ 1721646 h 2237474"/>
              <a:gd name="connsiteX95" fmla="*/ 5880652 w 12192000"/>
              <a:gd name="connsiteY95" fmla="*/ 1779643 h 2237474"/>
              <a:gd name="connsiteX96" fmla="*/ 5785959 w 12192000"/>
              <a:gd name="connsiteY96" fmla="*/ 1775307 h 2237474"/>
              <a:gd name="connsiteX97" fmla="*/ 5643534 w 12192000"/>
              <a:gd name="connsiteY97" fmla="*/ 1802919 h 2237474"/>
              <a:gd name="connsiteX98" fmla="*/ 5518799 w 12192000"/>
              <a:gd name="connsiteY98" fmla="*/ 1818312 h 2237474"/>
              <a:gd name="connsiteX99" fmla="*/ 5505014 w 12192000"/>
              <a:gd name="connsiteY99" fmla="*/ 1819259 h 2237474"/>
              <a:gd name="connsiteX100" fmla="*/ 5453307 w 12192000"/>
              <a:gd name="connsiteY100" fmla="*/ 1815450 h 2237474"/>
              <a:gd name="connsiteX101" fmla="*/ 5364192 w 12192000"/>
              <a:gd name="connsiteY101" fmla="*/ 1826074 h 2237474"/>
              <a:gd name="connsiteX102" fmla="*/ 5350380 w 12192000"/>
              <a:gd name="connsiteY102" fmla="*/ 1830891 h 2237474"/>
              <a:gd name="connsiteX103" fmla="*/ 5259633 w 12192000"/>
              <a:gd name="connsiteY103" fmla="*/ 1837160 h 2237474"/>
              <a:gd name="connsiteX104" fmla="*/ 5197513 w 12192000"/>
              <a:gd name="connsiteY104" fmla="*/ 1844718 h 2237474"/>
              <a:gd name="connsiteX105" fmla="*/ 5168852 w 12192000"/>
              <a:gd name="connsiteY105" fmla="*/ 1844846 h 2237474"/>
              <a:gd name="connsiteX106" fmla="*/ 5114927 w 12192000"/>
              <a:gd name="connsiteY106" fmla="*/ 1847827 h 2237474"/>
              <a:gd name="connsiteX107" fmla="*/ 5108970 w 12192000"/>
              <a:gd name="connsiteY107" fmla="*/ 1847935 h 2237474"/>
              <a:gd name="connsiteX108" fmla="*/ 5067961 w 12192000"/>
              <a:gd name="connsiteY108" fmla="*/ 1845917 h 2237474"/>
              <a:gd name="connsiteX109" fmla="*/ 5007075 w 12192000"/>
              <a:gd name="connsiteY109" fmla="*/ 1838626 h 2237474"/>
              <a:gd name="connsiteX110" fmla="*/ 4944087 w 12192000"/>
              <a:gd name="connsiteY110" fmla="*/ 1823332 h 2237474"/>
              <a:gd name="connsiteX111" fmla="*/ 4907662 w 12192000"/>
              <a:gd name="connsiteY111" fmla="*/ 1816900 h 2237474"/>
              <a:gd name="connsiteX112" fmla="*/ 4882386 w 12192000"/>
              <a:gd name="connsiteY112" fmla="*/ 1809844 h 2237474"/>
              <a:gd name="connsiteX113" fmla="*/ 4811440 w 12192000"/>
              <a:gd name="connsiteY113" fmla="*/ 1804655 h 2237474"/>
              <a:gd name="connsiteX114" fmla="*/ 4691075 w 12192000"/>
              <a:gd name="connsiteY114" fmla="*/ 1801389 h 2237474"/>
              <a:gd name="connsiteX115" fmla="*/ 4611738 w 12192000"/>
              <a:gd name="connsiteY115" fmla="*/ 1776964 h 2237474"/>
              <a:gd name="connsiteX116" fmla="*/ 4560070 w 12192000"/>
              <a:gd name="connsiteY116" fmla="*/ 1785640 h 2237474"/>
              <a:gd name="connsiteX117" fmla="*/ 4536503 w 12192000"/>
              <a:gd name="connsiteY117" fmla="*/ 1785334 h 2237474"/>
              <a:gd name="connsiteX118" fmla="*/ 4513724 w 12192000"/>
              <a:gd name="connsiteY118" fmla="*/ 1791996 h 2237474"/>
              <a:gd name="connsiteX119" fmla="*/ 4459810 w 12192000"/>
              <a:gd name="connsiteY119" fmla="*/ 1797886 h 2237474"/>
              <a:gd name="connsiteX120" fmla="*/ 4379064 w 12192000"/>
              <a:gd name="connsiteY120" fmla="*/ 1817177 h 2237474"/>
              <a:gd name="connsiteX121" fmla="*/ 4319209 w 12192000"/>
              <a:gd name="connsiteY121" fmla="*/ 1834833 h 2237474"/>
              <a:gd name="connsiteX122" fmla="*/ 4290981 w 12192000"/>
              <a:gd name="connsiteY122" fmla="*/ 1839677 h 2237474"/>
              <a:gd name="connsiteX123" fmla="*/ 4285792 w 12192000"/>
              <a:gd name="connsiteY123" fmla="*/ 1836231 h 2237474"/>
              <a:gd name="connsiteX124" fmla="*/ 4238372 w 12192000"/>
              <a:gd name="connsiteY124" fmla="*/ 1851480 h 2237474"/>
              <a:gd name="connsiteX125" fmla="*/ 4232517 w 12192000"/>
              <a:gd name="connsiteY125" fmla="*/ 1852567 h 2237474"/>
              <a:gd name="connsiteX126" fmla="*/ 4191732 w 12192000"/>
              <a:gd name="connsiteY126" fmla="*/ 1857328 h 2237474"/>
              <a:gd name="connsiteX127" fmla="*/ 4065532 w 12192000"/>
              <a:gd name="connsiteY127" fmla="*/ 1855477 h 2237474"/>
              <a:gd name="connsiteX128" fmla="*/ 4028460 w 12192000"/>
              <a:gd name="connsiteY128" fmla="*/ 1855137 h 2237474"/>
              <a:gd name="connsiteX129" fmla="*/ 4002267 w 12192000"/>
              <a:gd name="connsiteY129" fmla="*/ 1852352 h 2237474"/>
              <a:gd name="connsiteX130" fmla="*/ 3931396 w 12192000"/>
              <a:gd name="connsiteY130" fmla="*/ 1858915 h 2237474"/>
              <a:gd name="connsiteX131" fmla="*/ 3812162 w 12192000"/>
              <a:gd name="connsiteY131" fmla="*/ 1875501 h 2237474"/>
              <a:gd name="connsiteX132" fmla="*/ 3729530 w 12192000"/>
              <a:gd name="connsiteY132" fmla="*/ 1864513 h 2237474"/>
              <a:gd name="connsiteX133" fmla="*/ 3680177 w 12192000"/>
              <a:gd name="connsiteY133" fmla="*/ 1881552 h 2237474"/>
              <a:gd name="connsiteX134" fmla="*/ 3567259 w 12192000"/>
              <a:gd name="connsiteY134" fmla="*/ 1893482 h 2237474"/>
              <a:gd name="connsiteX135" fmla="*/ 3405770 w 12192000"/>
              <a:gd name="connsiteY135" fmla="*/ 1904591 h 2237474"/>
              <a:gd name="connsiteX136" fmla="*/ 3280097 w 12192000"/>
              <a:gd name="connsiteY136" fmla="*/ 1919610 h 2237474"/>
              <a:gd name="connsiteX137" fmla="*/ 3123424 w 12192000"/>
              <a:gd name="connsiteY137" fmla="*/ 1952930 h 2237474"/>
              <a:gd name="connsiteX138" fmla="*/ 3009910 w 12192000"/>
              <a:gd name="connsiteY138" fmla="*/ 1957866 h 2237474"/>
              <a:gd name="connsiteX139" fmla="*/ 2995934 w 12192000"/>
              <a:gd name="connsiteY139" fmla="*/ 1967085 h 2237474"/>
              <a:gd name="connsiteX140" fmla="*/ 2980071 w 12192000"/>
              <a:gd name="connsiteY140" fmla="*/ 1972988 h 2237474"/>
              <a:gd name="connsiteX141" fmla="*/ 2978094 w 12192000"/>
              <a:gd name="connsiteY141" fmla="*/ 1972369 h 2237474"/>
              <a:gd name="connsiteX142" fmla="*/ 2942858 w 12192000"/>
              <a:gd name="connsiteY142" fmla="*/ 1981367 h 2237474"/>
              <a:gd name="connsiteX143" fmla="*/ 2875436 w 12192000"/>
              <a:gd name="connsiteY143" fmla="*/ 1996977 h 2237474"/>
              <a:gd name="connsiteX144" fmla="*/ 2874892 w 12192000"/>
              <a:gd name="connsiteY144" fmla="*/ 1996085 h 2237474"/>
              <a:gd name="connsiteX145" fmla="*/ 2864145 w 12192000"/>
              <a:gd name="connsiteY145" fmla="*/ 1994061 h 2237474"/>
              <a:gd name="connsiteX146" fmla="*/ 2843662 w 12192000"/>
              <a:gd name="connsiteY146" fmla="*/ 1992498 h 2237474"/>
              <a:gd name="connsiteX147" fmla="*/ 2796128 w 12192000"/>
              <a:gd name="connsiteY147" fmla="*/ 1976403 h 2237474"/>
              <a:gd name="connsiteX148" fmla="*/ 2756784 w 12192000"/>
              <a:gd name="connsiteY148" fmla="*/ 1985116 h 2237474"/>
              <a:gd name="connsiteX149" fmla="*/ 2748833 w 12192000"/>
              <a:gd name="connsiteY149" fmla="*/ 1986323 h 2237474"/>
              <a:gd name="connsiteX150" fmla="*/ 2748661 w 12192000"/>
              <a:gd name="connsiteY150" fmla="*/ 1986122 h 2237474"/>
              <a:gd name="connsiteX151" fmla="*/ 2740251 w 12192000"/>
              <a:gd name="connsiteY151" fmla="*/ 1986946 h 2237474"/>
              <a:gd name="connsiteX152" fmla="*/ 2718916 w 12192000"/>
              <a:gd name="connsiteY152" fmla="*/ 1990867 h 2237474"/>
              <a:gd name="connsiteX153" fmla="*/ 2713522 w 12192000"/>
              <a:gd name="connsiteY153" fmla="*/ 1990173 h 2237474"/>
              <a:gd name="connsiteX154" fmla="*/ 2680597 w 12192000"/>
              <a:gd name="connsiteY154" fmla="*/ 1984996 h 2237474"/>
              <a:gd name="connsiteX155" fmla="*/ 2578178 w 12192000"/>
              <a:gd name="connsiteY155" fmla="*/ 1990531 h 2237474"/>
              <a:gd name="connsiteX156" fmla="*/ 2476147 w 12192000"/>
              <a:gd name="connsiteY156" fmla="*/ 1998305 h 2237474"/>
              <a:gd name="connsiteX157" fmla="*/ 2373568 w 12192000"/>
              <a:gd name="connsiteY157" fmla="*/ 2003219 h 2237474"/>
              <a:gd name="connsiteX158" fmla="*/ 2321399 w 12192000"/>
              <a:gd name="connsiteY158" fmla="*/ 1989467 h 2237474"/>
              <a:gd name="connsiteX159" fmla="*/ 2315525 w 12192000"/>
              <a:gd name="connsiteY159" fmla="*/ 1989708 h 2237474"/>
              <a:gd name="connsiteX160" fmla="*/ 2300792 w 12192000"/>
              <a:gd name="connsiteY160" fmla="*/ 1994290 h 2237474"/>
              <a:gd name="connsiteX161" fmla="*/ 2295469 w 12192000"/>
              <a:gd name="connsiteY161" fmla="*/ 1996659 h 2237474"/>
              <a:gd name="connsiteX162" fmla="*/ 2287219 w 12192000"/>
              <a:gd name="connsiteY162" fmla="*/ 1998750 h 2237474"/>
              <a:gd name="connsiteX163" fmla="*/ 2286948 w 12192000"/>
              <a:gd name="connsiteY163" fmla="*/ 1998596 h 2237474"/>
              <a:gd name="connsiteX164" fmla="*/ 2243069 w 12192000"/>
              <a:gd name="connsiteY164" fmla="*/ 2015111 h 2237474"/>
              <a:gd name="connsiteX165" fmla="*/ 2186609 w 12192000"/>
              <a:gd name="connsiteY165" fmla="*/ 2008263 h 2237474"/>
              <a:gd name="connsiteX166" fmla="*/ 2164831 w 12192000"/>
              <a:gd name="connsiteY166" fmla="*/ 2010143 h 2237474"/>
              <a:gd name="connsiteX167" fmla="*/ 2152836 w 12192000"/>
              <a:gd name="connsiteY167" fmla="*/ 2010048 h 2237474"/>
              <a:gd name="connsiteX168" fmla="*/ 2117102 w 12192000"/>
              <a:gd name="connsiteY168" fmla="*/ 2023004 h 2237474"/>
              <a:gd name="connsiteX169" fmla="*/ 2111935 w 12192000"/>
              <a:gd name="connsiteY169" fmla="*/ 2023163 h 2237474"/>
              <a:gd name="connsiteX170" fmla="*/ 2089991 w 12192000"/>
              <a:gd name="connsiteY170" fmla="*/ 2034193 h 2237474"/>
              <a:gd name="connsiteX171" fmla="*/ 2058061 w 12192000"/>
              <a:gd name="connsiteY171" fmla="*/ 2047942 h 2237474"/>
              <a:gd name="connsiteX172" fmla="*/ 2055737 w 12192000"/>
              <a:gd name="connsiteY172" fmla="*/ 2047704 h 2237474"/>
              <a:gd name="connsiteX173" fmla="*/ 2042244 w 12192000"/>
              <a:gd name="connsiteY173" fmla="*/ 2055560 h 2237474"/>
              <a:gd name="connsiteX174" fmla="*/ 1976224 w 12192000"/>
              <a:gd name="connsiteY174" fmla="*/ 2074257 h 2237474"/>
              <a:gd name="connsiteX175" fmla="*/ 1877728 w 12192000"/>
              <a:gd name="connsiteY175" fmla="*/ 2101004 h 2237474"/>
              <a:gd name="connsiteX176" fmla="*/ 1759056 w 12192000"/>
              <a:gd name="connsiteY176" fmla="*/ 2125608 h 2237474"/>
              <a:gd name="connsiteX177" fmla="*/ 1637948 w 12192000"/>
              <a:gd name="connsiteY177" fmla="*/ 2172597 h 2237474"/>
              <a:gd name="connsiteX178" fmla="*/ 1434549 w 12192000"/>
              <a:gd name="connsiteY178" fmla="*/ 2234522 h 2237474"/>
              <a:gd name="connsiteX179" fmla="*/ 1398481 w 12192000"/>
              <a:gd name="connsiteY179" fmla="*/ 2237074 h 2237474"/>
              <a:gd name="connsiteX180" fmla="*/ 1398407 w 12192000"/>
              <a:gd name="connsiteY180" fmla="*/ 2237095 h 2237474"/>
              <a:gd name="connsiteX181" fmla="*/ 1370962 w 12192000"/>
              <a:gd name="connsiteY181" fmla="*/ 2237474 h 2237474"/>
              <a:gd name="connsiteX182" fmla="*/ 1356367 w 12192000"/>
              <a:gd name="connsiteY182" fmla="*/ 2235089 h 2237474"/>
              <a:gd name="connsiteX183" fmla="*/ 1324828 w 12192000"/>
              <a:gd name="connsiteY183" fmla="*/ 2231968 h 2237474"/>
              <a:gd name="connsiteX184" fmla="*/ 1297744 w 12192000"/>
              <a:gd name="connsiteY184" fmla="*/ 2235849 h 2237474"/>
              <a:gd name="connsiteX185" fmla="*/ 1286236 w 12192000"/>
              <a:gd name="connsiteY185" fmla="*/ 2233135 h 2237474"/>
              <a:gd name="connsiteX186" fmla="*/ 1283504 w 12192000"/>
              <a:gd name="connsiteY186" fmla="*/ 2233797 h 2237474"/>
              <a:gd name="connsiteX187" fmla="*/ 1279765 w 12192000"/>
              <a:gd name="connsiteY187" fmla="*/ 2229639 h 2237474"/>
              <a:gd name="connsiteX188" fmla="*/ 1195347 w 12192000"/>
              <a:gd name="connsiteY188" fmla="*/ 2212354 h 2237474"/>
              <a:gd name="connsiteX189" fmla="*/ 970251 w 12192000"/>
              <a:gd name="connsiteY189" fmla="*/ 2221029 h 2237474"/>
              <a:gd name="connsiteX190" fmla="*/ 812914 w 12192000"/>
              <a:gd name="connsiteY190" fmla="*/ 2202752 h 2237474"/>
              <a:gd name="connsiteX191" fmla="*/ 800195 w 12192000"/>
              <a:gd name="connsiteY191" fmla="*/ 2209407 h 2237474"/>
              <a:gd name="connsiteX192" fmla="*/ 784978 w 12192000"/>
              <a:gd name="connsiteY192" fmla="*/ 2212360 h 2237474"/>
              <a:gd name="connsiteX193" fmla="*/ 681987 w 12192000"/>
              <a:gd name="connsiteY193" fmla="*/ 2216757 h 2237474"/>
              <a:gd name="connsiteX194" fmla="*/ 669923 w 12192000"/>
              <a:gd name="connsiteY194" fmla="*/ 2211682 h 2237474"/>
              <a:gd name="connsiteX195" fmla="*/ 648680 w 12192000"/>
              <a:gd name="connsiteY195" fmla="*/ 2206229 h 2237474"/>
              <a:gd name="connsiteX196" fmla="*/ 597225 w 12192000"/>
              <a:gd name="connsiteY196" fmla="*/ 2180999 h 2237474"/>
              <a:gd name="connsiteX197" fmla="*/ 558449 w 12192000"/>
              <a:gd name="connsiteY197" fmla="*/ 2182346 h 2237474"/>
              <a:gd name="connsiteX198" fmla="*/ 550517 w 12192000"/>
              <a:gd name="connsiteY198" fmla="*/ 2182060 h 2237474"/>
              <a:gd name="connsiteX199" fmla="*/ 550309 w 12192000"/>
              <a:gd name="connsiteY199" fmla="*/ 2181825 h 2237474"/>
              <a:gd name="connsiteX200" fmla="*/ 541836 w 12192000"/>
              <a:gd name="connsiteY200" fmla="*/ 2181063 h 2237474"/>
              <a:gd name="connsiteX201" fmla="*/ 536057 w 12192000"/>
              <a:gd name="connsiteY201" fmla="*/ 2181537 h 2237474"/>
              <a:gd name="connsiteX202" fmla="*/ 520671 w 12192000"/>
              <a:gd name="connsiteY202" fmla="*/ 2180980 h 2237474"/>
              <a:gd name="connsiteX203" fmla="*/ 515024 w 12192000"/>
              <a:gd name="connsiteY203" fmla="*/ 2179258 h 2237474"/>
              <a:gd name="connsiteX204" fmla="*/ 512278 w 12192000"/>
              <a:gd name="connsiteY204" fmla="*/ 2176369 h 2237474"/>
              <a:gd name="connsiteX205" fmla="*/ 480419 w 12192000"/>
              <a:gd name="connsiteY205" fmla="*/ 2167807 h 2237474"/>
              <a:gd name="connsiteX206" fmla="*/ 413835 w 12192000"/>
              <a:gd name="connsiteY206" fmla="*/ 2156783 h 2237474"/>
              <a:gd name="connsiteX207" fmla="*/ 376513 w 12192000"/>
              <a:gd name="connsiteY207" fmla="*/ 2154014 h 2237474"/>
              <a:gd name="connsiteX208" fmla="*/ 273386 w 12192000"/>
              <a:gd name="connsiteY208" fmla="*/ 2142551 h 2237474"/>
              <a:gd name="connsiteX209" fmla="*/ 169207 w 12192000"/>
              <a:gd name="connsiteY209" fmla="*/ 2128100 h 2237474"/>
              <a:gd name="connsiteX210" fmla="*/ 93149 w 12192000"/>
              <a:gd name="connsiteY210" fmla="*/ 2105324 h 2237474"/>
              <a:gd name="connsiteX211" fmla="*/ 88109 w 12192000"/>
              <a:gd name="connsiteY211" fmla="*/ 2106704 h 2237474"/>
              <a:gd name="connsiteX212" fmla="*/ 80022 w 12192000"/>
              <a:gd name="connsiteY212" fmla="*/ 2107254 h 2237474"/>
              <a:gd name="connsiteX213" fmla="*/ 79717 w 12192000"/>
              <a:gd name="connsiteY213" fmla="*/ 2107046 h 2237474"/>
              <a:gd name="connsiteX214" fmla="*/ 72352 w 12192000"/>
              <a:gd name="connsiteY214" fmla="*/ 2107991 h 2237474"/>
              <a:gd name="connsiteX215" fmla="*/ 37645 w 12192000"/>
              <a:gd name="connsiteY215" fmla="*/ 2115401 h 2237474"/>
              <a:gd name="connsiteX216" fmla="*/ 4572 w 12192000"/>
              <a:gd name="connsiteY216" fmla="*/ 2111091 h 2237474"/>
              <a:gd name="connsiteX217" fmla="*/ 0 w 12192000"/>
              <a:gd name="connsiteY217" fmla="*/ 2110468 h 2237474"/>
              <a:gd name="connsiteX218" fmla="*/ 0 w 12192000"/>
              <a:gd name="connsiteY21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78288 w 12192000"/>
              <a:gd name="connsiteY25" fmla="*/ 854362 h 2237474"/>
              <a:gd name="connsiteX26" fmla="*/ 9761459 w 12192000"/>
              <a:gd name="connsiteY26" fmla="*/ 862394 h 2237474"/>
              <a:gd name="connsiteX27" fmla="*/ 9705768 w 12192000"/>
              <a:gd name="connsiteY27" fmla="*/ 894610 h 2237474"/>
              <a:gd name="connsiteX28" fmla="*/ 9683005 w 12192000"/>
              <a:gd name="connsiteY28" fmla="*/ 894128 h 2237474"/>
              <a:gd name="connsiteX29" fmla="*/ 9594438 w 12192000"/>
              <a:gd name="connsiteY29" fmla="*/ 919051 h 2237474"/>
              <a:gd name="connsiteX30" fmla="*/ 9577033 w 12192000"/>
              <a:gd name="connsiteY30" fmla="*/ 922857 h 2237474"/>
              <a:gd name="connsiteX31" fmla="*/ 9544189 w 12192000"/>
              <a:gd name="connsiteY31" fmla="*/ 938966 h 2237474"/>
              <a:gd name="connsiteX32" fmla="*/ 9500499 w 12192000"/>
              <a:gd name="connsiteY32" fmla="*/ 954680 h 2237474"/>
              <a:gd name="connsiteX33" fmla="*/ 9428195 w 12192000"/>
              <a:gd name="connsiteY33" fmla="*/ 986225 h 2237474"/>
              <a:gd name="connsiteX34" fmla="*/ 9410017 w 12192000"/>
              <a:gd name="connsiteY34" fmla="*/ 993931 h 2237474"/>
              <a:gd name="connsiteX35" fmla="*/ 9392919 w 12192000"/>
              <a:gd name="connsiteY35" fmla="*/ 994656 h 2237474"/>
              <a:gd name="connsiteX36" fmla="*/ 9278619 w 12192000"/>
              <a:gd name="connsiteY36" fmla="*/ 1011878 h 2237474"/>
              <a:gd name="connsiteX37" fmla="*/ 9268019 w 12192000"/>
              <a:gd name="connsiteY37" fmla="*/ 1007442 h 2237474"/>
              <a:gd name="connsiteX38" fmla="*/ 9234662 w 12192000"/>
              <a:gd name="connsiteY38" fmla="*/ 1023056 h 2237474"/>
              <a:gd name="connsiteX39" fmla="*/ 9181033 w 12192000"/>
              <a:gd name="connsiteY39" fmla="*/ 1037921 h 2237474"/>
              <a:gd name="connsiteX40" fmla="*/ 9155969 w 12192000"/>
              <a:gd name="connsiteY40" fmla="*/ 1046804 h 2237474"/>
              <a:gd name="connsiteX41" fmla="*/ 9133985 w 12192000"/>
              <a:gd name="connsiteY41" fmla="*/ 1046450 h 2237474"/>
              <a:gd name="connsiteX42" fmla="*/ 9012987 w 12192000"/>
              <a:gd name="connsiteY42" fmla="*/ 1061986 h 2237474"/>
              <a:gd name="connsiteX43" fmla="*/ 8968445 w 12192000"/>
              <a:gd name="connsiteY43" fmla="*/ 1052169 h 2237474"/>
              <a:gd name="connsiteX44" fmla="*/ 8958984 w 12192000"/>
              <a:gd name="connsiteY44" fmla="*/ 1057212 h 2237474"/>
              <a:gd name="connsiteX45" fmla="*/ 8886001 w 12192000"/>
              <a:gd name="connsiteY45" fmla="*/ 1067468 h 2237474"/>
              <a:gd name="connsiteX46" fmla="*/ 8838610 w 12192000"/>
              <a:gd name="connsiteY46" fmla="*/ 1075091 h 2237474"/>
              <a:gd name="connsiteX47" fmla="*/ 8750383 w 12192000"/>
              <a:gd name="connsiteY47" fmla="*/ 1097387 h 2237474"/>
              <a:gd name="connsiteX48" fmla="*/ 8697365 w 12192000"/>
              <a:gd name="connsiteY48" fmla="*/ 1105869 h 2237474"/>
              <a:gd name="connsiteX49" fmla="*/ 8665605 w 12192000"/>
              <a:gd name="connsiteY49" fmla="*/ 1110791 h 2237474"/>
              <a:gd name="connsiteX50" fmla="*/ 8584946 w 12192000"/>
              <a:gd name="connsiteY50" fmla="*/ 1135226 h 2237474"/>
              <a:gd name="connsiteX51" fmla="*/ 8460755 w 12192000"/>
              <a:gd name="connsiteY51" fmla="*/ 1203427 h 2237474"/>
              <a:gd name="connsiteX52" fmla="*/ 8419755 w 12192000"/>
              <a:gd name="connsiteY52" fmla="*/ 1216260 h 2237474"/>
              <a:gd name="connsiteX53" fmla="*/ 8411626 w 12192000"/>
              <a:gd name="connsiteY53" fmla="*/ 1214397 h 2237474"/>
              <a:gd name="connsiteX54" fmla="*/ 8363469 w 12192000"/>
              <a:gd name="connsiteY54" fmla="*/ 1246658 h 2237474"/>
              <a:gd name="connsiteX55" fmla="*/ 8275497 w 12192000"/>
              <a:gd name="connsiteY55" fmla="*/ 1264396 h 2237474"/>
              <a:gd name="connsiteX56" fmla="*/ 8206287 w 12192000"/>
              <a:gd name="connsiteY56" fmla="*/ 1273060 h 2237474"/>
              <a:gd name="connsiteX57" fmla="*/ 8168705 w 12192000"/>
              <a:gd name="connsiteY57" fmla="*/ 1279956 h 2237474"/>
              <a:gd name="connsiteX58" fmla="*/ 8139997 w 12192000"/>
              <a:gd name="connsiteY58" fmla="*/ 1282713 h 2237474"/>
              <a:gd name="connsiteX59" fmla="*/ 8074238 w 12192000"/>
              <a:gd name="connsiteY59" fmla="*/ 1301895 h 2237474"/>
              <a:gd name="connsiteX60" fmla="*/ 7968292 w 12192000"/>
              <a:gd name="connsiteY60" fmla="*/ 1338779 h 2237474"/>
              <a:gd name="connsiteX61" fmla="*/ 7945122 w 12192000"/>
              <a:gd name="connsiteY61" fmla="*/ 1345477 h 2237474"/>
              <a:gd name="connsiteX62" fmla="*/ 7902328 w 12192000"/>
              <a:gd name="connsiteY62" fmla="*/ 1345865 h 2237474"/>
              <a:gd name="connsiteX63" fmla="*/ 7875879 w 12192000"/>
              <a:gd name="connsiteY63" fmla="*/ 1345646 h 2237474"/>
              <a:gd name="connsiteX64" fmla="*/ 7840612 w 12192000"/>
              <a:gd name="connsiteY64" fmla="*/ 1369373 h 2237474"/>
              <a:gd name="connsiteX65" fmla="*/ 7786819 w 12192000"/>
              <a:gd name="connsiteY65" fmla="*/ 1378970 h 2237474"/>
              <a:gd name="connsiteX66" fmla="*/ 7548172 w 12192000"/>
              <a:gd name="connsiteY66" fmla="*/ 1417460 h 2237474"/>
              <a:gd name="connsiteX67" fmla="*/ 7483437 w 12192000"/>
              <a:gd name="connsiteY67" fmla="*/ 1478152 h 2237474"/>
              <a:gd name="connsiteX68" fmla="*/ 7377870 w 12192000"/>
              <a:gd name="connsiteY68" fmla="*/ 1523319 h 2237474"/>
              <a:gd name="connsiteX69" fmla="*/ 7230737 w 12192000"/>
              <a:gd name="connsiteY69" fmla="*/ 1562633 h 2237474"/>
              <a:gd name="connsiteX70" fmla="*/ 7224458 w 12192000"/>
              <a:gd name="connsiteY70" fmla="*/ 1573008 h 2237474"/>
              <a:gd name="connsiteX71" fmla="*/ 7213486 w 12192000"/>
              <a:gd name="connsiteY71" fmla="*/ 1580987 h 2237474"/>
              <a:gd name="connsiteX72" fmla="*/ 7183121 w 12192000"/>
              <a:gd name="connsiteY72" fmla="*/ 1595162 h 2237474"/>
              <a:gd name="connsiteX73" fmla="*/ 7164601 w 12192000"/>
              <a:gd name="connsiteY73" fmla="*/ 1606490 h 2237474"/>
              <a:gd name="connsiteX74" fmla="*/ 7114651 w 12192000"/>
              <a:gd name="connsiteY74" fmla="*/ 1620959 h 2237474"/>
              <a:gd name="connsiteX75" fmla="*/ 7092727 w 12192000"/>
              <a:gd name="connsiteY75" fmla="*/ 1623628 h 2237474"/>
              <a:gd name="connsiteX76" fmla="*/ 7031309 w 12192000"/>
              <a:gd name="connsiteY76" fmla="*/ 1619451 h 2237474"/>
              <a:gd name="connsiteX77" fmla="*/ 6999084 w 12192000"/>
              <a:gd name="connsiteY77" fmla="*/ 1634317 h 2237474"/>
              <a:gd name="connsiteX78" fmla="*/ 6992107 w 12192000"/>
              <a:gd name="connsiteY78" fmla="*/ 1636860 h 2237474"/>
              <a:gd name="connsiteX79" fmla="*/ 6991765 w 12192000"/>
              <a:gd name="connsiteY79" fmla="*/ 1636725 h 2237474"/>
              <a:gd name="connsiteX80" fmla="*/ 6900177 w 12192000"/>
              <a:gd name="connsiteY80" fmla="*/ 1636016 h 2237474"/>
              <a:gd name="connsiteX81" fmla="*/ 6795372 w 12192000"/>
              <a:gd name="connsiteY81" fmla="*/ 1644845 h 2237474"/>
              <a:gd name="connsiteX82" fmla="*/ 6692251 w 12192000"/>
              <a:gd name="connsiteY82" fmla="*/ 1656357 h 2237474"/>
              <a:gd name="connsiteX83" fmla="*/ 6655235 w 12192000"/>
              <a:gd name="connsiteY83" fmla="*/ 1661869 h 2237474"/>
              <a:gd name="connsiteX84" fmla="*/ 6587857 w 12192000"/>
              <a:gd name="connsiteY84" fmla="*/ 1665769 h 2237474"/>
              <a:gd name="connsiteX85" fmla="*/ 6554894 w 12192000"/>
              <a:gd name="connsiteY85" fmla="*/ 1664428 h 2237474"/>
              <a:gd name="connsiteX86" fmla="*/ 6516595 w 12192000"/>
              <a:gd name="connsiteY86" fmla="*/ 1667475 h 2237474"/>
              <a:gd name="connsiteX87" fmla="*/ 6508541 w 12192000"/>
              <a:gd name="connsiteY87" fmla="*/ 1668757 h 2237474"/>
              <a:gd name="connsiteX88" fmla="*/ 6471012 w 12192000"/>
              <a:gd name="connsiteY88" fmla="*/ 1678604 h 2237474"/>
              <a:gd name="connsiteX89" fmla="*/ 6415265 w 12192000"/>
              <a:gd name="connsiteY89" fmla="*/ 1665317 h 2237474"/>
              <a:gd name="connsiteX90" fmla="*/ 6364035 w 12192000"/>
              <a:gd name="connsiteY90" fmla="*/ 1667683 h 2237474"/>
              <a:gd name="connsiteX91" fmla="*/ 6280959 w 12192000"/>
              <a:gd name="connsiteY91" fmla="*/ 1689329 h 2237474"/>
              <a:gd name="connsiteX92" fmla="*/ 6243319 w 12192000"/>
              <a:gd name="connsiteY92" fmla="*/ 1695560 h 2237474"/>
              <a:gd name="connsiteX93" fmla="*/ 6098321 w 12192000"/>
              <a:gd name="connsiteY93" fmla="*/ 1721646 h 2237474"/>
              <a:gd name="connsiteX94" fmla="*/ 5880652 w 12192000"/>
              <a:gd name="connsiteY94" fmla="*/ 1779643 h 2237474"/>
              <a:gd name="connsiteX95" fmla="*/ 5785959 w 12192000"/>
              <a:gd name="connsiteY95" fmla="*/ 1775307 h 2237474"/>
              <a:gd name="connsiteX96" fmla="*/ 5643534 w 12192000"/>
              <a:gd name="connsiteY96" fmla="*/ 1802919 h 2237474"/>
              <a:gd name="connsiteX97" fmla="*/ 5518799 w 12192000"/>
              <a:gd name="connsiteY97" fmla="*/ 1818312 h 2237474"/>
              <a:gd name="connsiteX98" fmla="*/ 5505014 w 12192000"/>
              <a:gd name="connsiteY98" fmla="*/ 1819259 h 2237474"/>
              <a:gd name="connsiteX99" fmla="*/ 5453307 w 12192000"/>
              <a:gd name="connsiteY99" fmla="*/ 1815450 h 2237474"/>
              <a:gd name="connsiteX100" fmla="*/ 5364192 w 12192000"/>
              <a:gd name="connsiteY100" fmla="*/ 1826074 h 2237474"/>
              <a:gd name="connsiteX101" fmla="*/ 5350380 w 12192000"/>
              <a:gd name="connsiteY101" fmla="*/ 1830891 h 2237474"/>
              <a:gd name="connsiteX102" fmla="*/ 5259633 w 12192000"/>
              <a:gd name="connsiteY102" fmla="*/ 1837160 h 2237474"/>
              <a:gd name="connsiteX103" fmla="*/ 5197513 w 12192000"/>
              <a:gd name="connsiteY103" fmla="*/ 1844718 h 2237474"/>
              <a:gd name="connsiteX104" fmla="*/ 5168852 w 12192000"/>
              <a:gd name="connsiteY104" fmla="*/ 1844846 h 2237474"/>
              <a:gd name="connsiteX105" fmla="*/ 5114927 w 12192000"/>
              <a:gd name="connsiteY105" fmla="*/ 1847827 h 2237474"/>
              <a:gd name="connsiteX106" fmla="*/ 5108970 w 12192000"/>
              <a:gd name="connsiteY106" fmla="*/ 1847935 h 2237474"/>
              <a:gd name="connsiteX107" fmla="*/ 5067961 w 12192000"/>
              <a:gd name="connsiteY107" fmla="*/ 1845917 h 2237474"/>
              <a:gd name="connsiteX108" fmla="*/ 5007075 w 12192000"/>
              <a:gd name="connsiteY108" fmla="*/ 1838626 h 2237474"/>
              <a:gd name="connsiteX109" fmla="*/ 4944087 w 12192000"/>
              <a:gd name="connsiteY109" fmla="*/ 1823332 h 2237474"/>
              <a:gd name="connsiteX110" fmla="*/ 4907662 w 12192000"/>
              <a:gd name="connsiteY110" fmla="*/ 1816900 h 2237474"/>
              <a:gd name="connsiteX111" fmla="*/ 4882386 w 12192000"/>
              <a:gd name="connsiteY111" fmla="*/ 1809844 h 2237474"/>
              <a:gd name="connsiteX112" fmla="*/ 4811440 w 12192000"/>
              <a:gd name="connsiteY112" fmla="*/ 1804655 h 2237474"/>
              <a:gd name="connsiteX113" fmla="*/ 4691075 w 12192000"/>
              <a:gd name="connsiteY113" fmla="*/ 1801389 h 2237474"/>
              <a:gd name="connsiteX114" fmla="*/ 4611738 w 12192000"/>
              <a:gd name="connsiteY114" fmla="*/ 1776964 h 2237474"/>
              <a:gd name="connsiteX115" fmla="*/ 4560070 w 12192000"/>
              <a:gd name="connsiteY115" fmla="*/ 1785640 h 2237474"/>
              <a:gd name="connsiteX116" fmla="*/ 4536503 w 12192000"/>
              <a:gd name="connsiteY116" fmla="*/ 1785334 h 2237474"/>
              <a:gd name="connsiteX117" fmla="*/ 4513724 w 12192000"/>
              <a:gd name="connsiteY117" fmla="*/ 1791996 h 2237474"/>
              <a:gd name="connsiteX118" fmla="*/ 4459810 w 12192000"/>
              <a:gd name="connsiteY118" fmla="*/ 1797886 h 2237474"/>
              <a:gd name="connsiteX119" fmla="*/ 4379064 w 12192000"/>
              <a:gd name="connsiteY119" fmla="*/ 1817177 h 2237474"/>
              <a:gd name="connsiteX120" fmla="*/ 4319209 w 12192000"/>
              <a:gd name="connsiteY120" fmla="*/ 1834833 h 2237474"/>
              <a:gd name="connsiteX121" fmla="*/ 4290981 w 12192000"/>
              <a:gd name="connsiteY121" fmla="*/ 1839677 h 2237474"/>
              <a:gd name="connsiteX122" fmla="*/ 4285792 w 12192000"/>
              <a:gd name="connsiteY122" fmla="*/ 1836231 h 2237474"/>
              <a:gd name="connsiteX123" fmla="*/ 4238372 w 12192000"/>
              <a:gd name="connsiteY123" fmla="*/ 1851480 h 2237474"/>
              <a:gd name="connsiteX124" fmla="*/ 4232517 w 12192000"/>
              <a:gd name="connsiteY124" fmla="*/ 1852567 h 2237474"/>
              <a:gd name="connsiteX125" fmla="*/ 4191732 w 12192000"/>
              <a:gd name="connsiteY125" fmla="*/ 1857328 h 2237474"/>
              <a:gd name="connsiteX126" fmla="*/ 4065532 w 12192000"/>
              <a:gd name="connsiteY126" fmla="*/ 1855477 h 2237474"/>
              <a:gd name="connsiteX127" fmla="*/ 4028460 w 12192000"/>
              <a:gd name="connsiteY127" fmla="*/ 1855137 h 2237474"/>
              <a:gd name="connsiteX128" fmla="*/ 4002267 w 12192000"/>
              <a:gd name="connsiteY128" fmla="*/ 1852352 h 2237474"/>
              <a:gd name="connsiteX129" fmla="*/ 3931396 w 12192000"/>
              <a:gd name="connsiteY129" fmla="*/ 1858915 h 2237474"/>
              <a:gd name="connsiteX130" fmla="*/ 3812162 w 12192000"/>
              <a:gd name="connsiteY130" fmla="*/ 1875501 h 2237474"/>
              <a:gd name="connsiteX131" fmla="*/ 3729530 w 12192000"/>
              <a:gd name="connsiteY131" fmla="*/ 1864513 h 2237474"/>
              <a:gd name="connsiteX132" fmla="*/ 3680177 w 12192000"/>
              <a:gd name="connsiteY132" fmla="*/ 1881552 h 2237474"/>
              <a:gd name="connsiteX133" fmla="*/ 3567259 w 12192000"/>
              <a:gd name="connsiteY133" fmla="*/ 1893482 h 2237474"/>
              <a:gd name="connsiteX134" fmla="*/ 3405770 w 12192000"/>
              <a:gd name="connsiteY134" fmla="*/ 1904591 h 2237474"/>
              <a:gd name="connsiteX135" fmla="*/ 3280097 w 12192000"/>
              <a:gd name="connsiteY135" fmla="*/ 1919610 h 2237474"/>
              <a:gd name="connsiteX136" fmla="*/ 3123424 w 12192000"/>
              <a:gd name="connsiteY136" fmla="*/ 1952930 h 2237474"/>
              <a:gd name="connsiteX137" fmla="*/ 3009910 w 12192000"/>
              <a:gd name="connsiteY137" fmla="*/ 1957866 h 2237474"/>
              <a:gd name="connsiteX138" fmla="*/ 2995934 w 12192000"/>
              <a:gd name="connsiteY138" fmla="*/ 1967085 h 2237474"/>
              <a:gd name="connsiteX139" fmla="*/ 2980071 w 12192000"/>
              <a:gd name="connsiteY139" fmla="*/ 1972988 h 2237474"/>
              <a:gd name="connsiteX140" fmla="*/ 2978094 w 12192000"/>
              <a:gd name="connsiteY140" fmla="*/ 1972369 h 2237474"/>
              <a:gd name="connsiteX141" fmla="*/ 2942858 w 12192000"/>
              <a:gd name="connsiteY141" fmla="*/ 1981367 h 2237474"/>
              <a:gd name="connsiteX142" fmla="*/ 2875436 w 12192000"/>
              <a:gd name="connsiteY142" fmla="*/ 1996977 h 2237474"/>
              <a:gd name="connsiteX143" fmla="*/ 2874892 w 12192000"/>
              <a:gd name="connsiteY143" fmla="*/ 1996085 h 2237474"/>
              <a:gd name="connsiteX144" fmla="*/ 2864145 w 12192000"/>
              <a:gd name="connsiteY144" fmla="*/ 1994061 h 2237474"/>
              <a:gd name="connsiteX145" fmla="*/ 2843662 w 12192000"/>
              <a:gd name="connsiteY145" fmla="*/ 1992498 h 2237474"/>
              <a:gd name="connsiteX146" fmla="*/ 2796128 w 12192000"/>
              <a:gd name="connsiteY146" fmla="*/ 1976403 h 2237474"/>
              <a:gd name="connsiteX147" fmla="*/ 2756784 w 12192000"/>
              <a:gd name="connsiteY147" fmla="*/ 1985116 h 2237474"/>
              <a:gd name="connsiteX148" fmla="*/ 2748833 w 12192000"/>
              <a:gd name="connsiteY148" fmla="*/ 1986323 h 2237474"/>
              <a:gd name="connsiteX149" fmla="*/ 2748661 w 12192000"/>
              <a:gd name="connsiteY149" fmla="*/ 1986122 h 2237474"/>
              <a:gd name="connsiteX150" fmla="*/ 2740251 w 12192000"/>
              <a:gd name="connsiteY150" fmla="*/ 1986946 h 2237474"/>
              <a:gd name="connsiteX151" fmla="*/ 2718916 w 12192000"/>
              <a:gd name="connsiteY151" fmla="*/ 1990867 h 2237474"/>
              <a:gd name="connsiteX152" fmla="*/ 2713522 w 12192000"/>
              <a:gd name="connsiteY152" fmla="*/ 1990173 h 2237474"/>
              <a:gd name="connsiteX153" fmla="*/ 2680597 w 12192000"/>
              <a:gd name="connsiteY153" fmla="*/ 1984996 h 2237474"/>
              <a:gd name="connsiteX154" fmla="*/ 2578178 w 12192000"/>
              <a:gd name="connsiteY154" fmla="*/ 1990531 h 2237474"/>
              <a:gd name="connsiteX155" fmla="*/ 2476147 w 12192000"/>
              <a:gd name="connsiteY155" fmla="*/ 1998305 h 2237474"/>
              <a:gd name="connsiteX156" fmla="*/ 2373568 w 12192000"/>
              <a:gd name="connsiteY156" fmla="*/ 2003219 h 2237474"/>
              <a:gd name="connsiteX157" fmla="*/ 2321399 w 12192000"/>
              <a:gd name="connsiteY157" fmla="*/ 1989467 h 2237474"/>
              <a:gd name="connsiteX158" fmla="*/ 2315525 w 12192000"/>
              <a:gd name="connsiteY158" fmla="*/ 1989708 h 2237474"/>
              <a:gd name="connsiteX159" fmla="*/ 2300792 w 12192000"/>
              <a:gd name="connsiteY159" fmla="*/ 1994290 h 2237474"/>
              <a:gd name="connsiteX160" fmla="*/ 2295469 w 12192000"/>
              <a:gd name="connsiteY160" fmla="*/ 1996659 h 2237474"/>
              <a:gd name="connsiteX161" fmla="*/ 2287219 w 12192000"/>
              <a:gd name="connsiteY161" fmla="*/ 1998750 h 2237474"/>
              <a:gd name="connsiteX162" fmla="*/ 2286948 w 12192000"/>
              <a:gd name="connsiteY162" fmla="*/ 1998596 h 2237474"/>
              <a:gd name="connsiteX163" fmla="*/ 2243069 w 12192000"/>
              <a:gd name="connsiteY163" fmla="*/ 2015111 h 2237474"/>
              <a:gd name="connsiteX164" fmla="*/ 2186609 w 12192000"/>
              <a:gd name="connsiteY164" fmla="*/ 2008263 h 2237474"/>
              <a:gd name="connsiteX165" fmla="*/ 2164831 w 12192000"/>
              <a:gd name="connsiteY165" fmla="*/ 2010143 h 2237474"/>
              <a:gd name="connsiteX166" fmla="*/ 2152836 w 12192000"/>
              <a:gd name="connsiteY166" fmla="*/ 2010048 h 2237474"/>
              <a:gd name="connsiteX167" fmla="*/ 2117102 w 12192000"/>
              <a:gd name="connsiteY167" fmla="*/ 2023004 h 2237474"/>
              <a:gd name="connsiteX168" fmla="*/ 2111935 w 12192000"/>
              <a:gd name="connsiteY168" fmla="*/ 2023163 h 2237474"/>
              <a:gd name="connsiteX169" fmla="*/ 2089991 w 12192000"/>
              <a:gd name="connsiteY169" fmla="*/ 2034193 h 2237474"/>
              <a:gd name="connsiteX170" fmla="*/ 2058061 w 12192000"/>
              <a:gd name="connsiteY170" fmla="*/ 2047942 h 2237474"/>
              <a:gd name="connsiteX171" fmla="*/ 2055737 w 12192000"/>
              <a:gd name="connsiteY171" fmla="*/ 2047704 h 2237474"/>
              <a:gd name="connsiteX172" fmla="*/ 2042244 w 12192000"/>
              <a:gd name="connsiteY172" fmla="*/ 2055560 h 2237474"/>
              <a:gd name="connsiteX173" fmla="*/ 1976224 w 12192000"/>
              <a:gd name="connsiteY173" fmla="*/ 2074257 h 2237474"/>
              <a:gd name="connsiteX174" fmla="*/ 1877728 w 12192000"/>
              <a:gd name="connsiteY174" fmla="*/ 2101004 h 2237474"/>
              <a:gd name="connsiteX175" fmla="*/ 1759056 w 12192000"/>
              <a:gd name="connsiteY175" fmla="*/ 2125608 h 2237474"/>
              <a:gd name="connsiteX176" fmla="*/ 1637948 w 12192000"/>
              <a:gd name="connsiteY176" fmla="*/ 2172597 h 2237474"/>
              <a:gd name="connsiteX177" fmla="*/ 1434549 w 12192000"/>
              <a:gd name="connsiteY177" fmla="*/ 2234522 h 2237474"/>
              <a:gd name="connsiteX178" fmla="*/ 1398481 w 12192000"/>
              <a:gd name="connsiteY178" fmla="*/ 2237074 h 2237474"/>
              <a:gd name="connsiteX179" fmla="*/ 1398407 w 12192000"/>
              <a:gd name="connsiteY179" fmla="*/ 2237095 h 2237474"/>
              <a:gd name="connsiteX180" fmla="*/ 1370962 w 12192000"/>
              <a:gd name="connsiteY180" fmla="*/ 2237474 h 2237474"/>
              <a:gd name="connsiteX181" fmla="*/ 1356367 w 12192000"/>
              <a:gd name="connsiteY181" fmla="*/ 2235089 h 2237474"/>
              <a:gd name="connsiteX182" fmla="*/ 1324828 w 12192000"/>
              <a:gd name="connsiteY182" fmla="*/ 2231968 h 2237474"/>
              <a:gd name="connsiteX183" fmla="*/ 1297744 w 12192000"/>
              <a:gd name="connsiteY183" fmla="*/ 2235849 h 2237474"/>
              <a:gd name="connsiteX184" fmla="*/ 1286236 w 12192000"/>
              <a:gd name="connsiteY184" fmla="*/ 2233135 h 2237474"/>
              <a:gd name="connsiteX185" fmla="*/ 1283504 w 12192000"/>
              <a:gd name="connsiteY185" fmla="*/ 2233797 h 2237474"/>
              <a:gd name="connsiteX186" fmla="*/ 1279765 w 12192000"/>
              <a:gd name="connsiteY186" fmla="*/ 2229639 h 2237474"/>
              <a:gd name="connsiteX187" fmla="*/ 1195347 w 12192000"/>
              <a:gd name="connsiteY187" fmla="*/ 2212354 h 2237474"/>
              <a:gd name="connsiteX188" fmla="*/ 970251 w 12192000"/>
              <a:gd name="connsiteY188" fmla="*/ 2221029 h 2237474"/>
              <a:gd name="connsiteX189" fmla="*/ 812914 w 12192000"/>
              <a:gd name="connsiteY189" fmla="*/ 2202752 h 2237474"/>
              <a:gd name="connsiteX190" fmla="*/ 800195 w 12192000"/>
              <a:gd name="connsiteY190" fmla="*/ 2209407 h 2237474"/>
              <a:gd name="connsiteX191" fmla="*/ 784978 w 12192000"/>
              <a:gd name="connsiteY191" fmla="*/ 2212360 h 2237474"/>
              <a:gd name="connsiteX192" fmla="*/ 681987 w 12192000"/>
              <a:gd name="connsiteY192" fmla="*/ 2216757 h 2237474"/>
              <a:gd name="connsiteX193" fmla="*/ 669923 w 12192000"/>
              <a:gd name="connsiteY193" fmla="*/ 2211682 h 2237474"/>
              <a:gd name="connsiteX194" fmla="*/ 648680 w 12192000"/>
              <a:gd name="connsiteY194" fmla="*/ 2206229 h 2237474"/>
              <a:gd name="connsiteX195" fmla="*/ 597225 w 12192000"/>
              <a:gd name="connsiteY195" fmla="*/ 2180999 h 2237474"/>
              <a:gd name="connsiteX196" fmla="*/ 558449 w 12192000"/>
              <a:gd name="connsiteY196" fmla="*/ 2182346 h 2237474"/>
              <a:gd name="connsiteX197" fmla="*/ 550517 w 12192000"/>
              <a:gd name="connsiteY197" fmla="*/ 2182060 h 2237474"/>
              <a:gd name="connsiteX198" fmla="*/ 550309 w 12192000"/>
              <a:gd name="connsiteY198" fmla="*/ 2181825 h 2237474"/>
              <a:gd name="connsiteX199" fmla="*/ 541836 w 12192000"/>
              <a:gd name="connsiteY199" fmla="*/ 2181063 h 2237474"/>
              <a:gd name="connsiteX200" fmla="*/ 536057 w 12192000"/>
              <a:gd name="connsiteY200" fmla="*/ 2181537 h 2237474"/>
              <a:gd name="connsiteX201" fmla="*/ 520671 w 12192000"/>
              <a:gd name="connsiteY201" fmla="*/ 2180980 h 2237474"/>
              <a:gd name="connsiteX202" fmla="*/ 515024 w 12192000"/>
              <a:gd name="connsiteY202" fmla="*/ 2179258 h 2237474"/>
              <a:gd name="connsiteX203" fmla="*/ 512278 w 12192000"/>
              <a:gd name="connsiteY203" fmla="*/ 2176369 h 2237474"/>
              <a:gd name="connsiteX204" fmla="*/ 480419 w 12192000"/>
              <a:gd name="connsiteY204" fmla="*/ 2167807 h 2237474"/>
              <a:gd name="connsiteX205" fmla="*/ 413835 w 12192000"/>
              <a:gd name="connsiteY205" fmla="*/ 2156783 h 2237474"/>
              <a:gd name="connsiteX206" fmla="*/ 376513 w 12192000"/>
              <a:gd name="connsiteY206" fmla="*/ 2154014 h 2237474"/>
              <a:gd name="connsiteX207" fmla="*/ 273386 w 12192000"/>
              <a:gd name="connsiteY207" fmla="*/ 2142551 h 2237474"/>
              <a:gd name="connsiteX208" fmla="*/ 169207 w 12192000"/>
              <a:gd name="connsiteY208" fmla="*/ 2128100 h 2237474"/>
              <a:gd name="connsiteX209" fmla="*/ 93149 w 12192000"/>
              <a:gd name="connsiteY209" fmla="*/ 2105324 h 2237474"/>
              <a:gd name="connsiteX210" fmla="*/ 88109 w 12192000"/>
              <a:gd name="connsiteY210" fmla="*/ 2106704 h 2237474"/>
              <a:gd name="connsiteX211" fmla="*/ 80022 w 12192000"/>
              <a:gd name="connsiteY211" fmla="*/ 2107254 h 2237474"/>
              <a:gd name="connsiteX212" fmla="*/ 79717 w 12192000"/>
              <a:gd name="connsiteY212" fmla="*/ 2107046 h 2237474"/>
              <a:gd name="connsiteX213" fmla="*/ 72352 w 12192000"/>
              <a:gd name="connsiteY213" fmla="*/ 2107991 h 2237474"/>
              <a:gd name="connsiteX214" fmla="*/ 37645 w 12192000"/>
              <a:gd name="connsiteY214" fmla="*/ 2115401 h 2237474"/>
              <a:gd name="connsiteX215" fmla="*/ 4572 w 12192000"/>
              <a:gd name="connsiteY215" fmla="*/ 2111091 h 2237474"/>
              <a:gd name="connsiteX216" fmla="*/ 0 w 12192000"/>
              <a:gd name="connsiteY216" fmla="*/ 2110468 h 2237474"/>
              <a:gd name="connsiteX217" fmla="*/ 0 w 12192000"/>
              <a:gd name="connsiteY21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61459 w 12192000"/>
              <a:gd name="connsiteY25" fmla="*/ 862394 h 2237474"/>
              <a:gd name="connsiteX26" fmla="*/ 9705768 w 12192000"/>
              <a:gd name="connsiteY26" fmla="*/ 894610 h 2237474"/>
              <a:gd name="connsiteX27" fmla="*/ 9683005 w 12192000"/>
              <a:gd name="connsiteY27" fmla="*/ 894128 h 2237474"/>
              <a:gd name="connsiteX28" fmla="*/ 9594438 w 12192000"/>
              <a:gd name="connsiteY28" fmla="*/ 919051 h 2237474"/>
              <a:gd name="connsiteX29" fmla="*/ 9577033 w 12192000"/>
              <a:gd name="connsiteY29" fmla="*/ 922857 h 2237474"/>
              <a:gd name="connsiteX30" fmla="*/ 9544189 w 12192000"/>
              <a:gd name="connsiteY30" fmla="*/ 938966 h 2237474"/>
              <a:gd name="connsiteX31" fmla="*/ 9500499 w 12192000"/>
              <a:gd name="connsiteY31" fmla="*/ 954680 h 2237474"/>
              <a:gd name="connsiteX32" fmla="*/ 9428195 w 12192000"/>
              <a:gd name="connsiteY32" fmla="*/ 986225 h 2237474"/>
              <a:gd name="connsiteX33" fmla="*/ 9410017 w 12192000"/>
              <a:gd name="connsiteY33" fmla="*/ 993931 h 2237474"/>
              <a:gd name="connsiteX34" fmla="*/ 9392919 w 12192000"/>
              <a:gd name="connsiteY34" fmla="*/ 994656 h 2237474"/>
              <a:gd name="connsiteX35" fmla="*/ 9278619 w 12192000"/>
              <a:gd name="connsiteY35" fmla="*/ 1011878 h 2237474"/>
              <a:gd name="connsiteX36" fmla="*/ 9268019 w 12192000"/>
              <a:gd name="connsiteY36" fmla="*/ 1007442 h 2237474"/>
              <a:gd name="connsiteX37" fmla="*/ 9234662 w 12192000"/>
              <a:gd name="connsiteY37" fmla="*/ 1023056 h 2237474"/>
              <a:gd name="connsiteX38" fmla="*/ 9181033 w 12192000"/>
              <a:gd name="connsiteY38" fmla="*/ 1037921 h 2237474"/>
              <a:gd name="connsiteX39" fmla="*/ 9155969 w 12192000"/>
              <a:gd name="connsiteY39" fmla="*/ 1046804 h 2237474"/>
              <a:gd name="connsiteX40" fmla="*/ 9133985 w 12192000"/>
              <a:gd name="connsiteY40" fmla="*/ 1046450 h 2237474"/>
              <a:gd name="connsiteX41" fmla="*/ 9012987 w 12192000"/>
              <a:gd name="connsiteY41" fmla="*/ 1061986 h 2237474"/>
              <a:gd name="connsiteX42" fmla="*/ 8968445 w 12192000"/>
              <a:gd name="connsiteY42" fmla="*/ 1052169 h 2237474"/>
              <a:gd name="connsiteX43" fmla="*/ 8958984 w 12192000"/>
              <a:gd name="connsiteY43" fmla="*/ 1057212 h 2237474"/>
              <a:gd name="connsiteX44" fmla="*/ 8886001 w 12192000"/>
              <a:gd name="connsiteY44" fmla="*/ 1067468 h 2237474"/>
              <a:gd name="connsiteX45" fmla="*/ 8838610 w 12192000"/>
              <a:gd name="connsiteY45" fmla="*/ 1075091 h 2237474"/>
              <a:gd name="connsiteX46" fmla="*/ 8750383 w 12192000"/>
              <a:gd name="connsiteY46" fmla="*/ 1097387 h 2237474"/>
              <a:gd name="connsiteX47" fmla="*/ 8697365 w 12192000"/>
              <a:gd name="connsiteY47" fmla="*/ 1105869 h 2237474"/>
              <a:gd name="connsiteX48" fmla="*/ 8665605 w 12192000"/>
              <a:gd name="connsiteY48" fmla="*/ 1110791 h 2237474"/>
              <a:gd name="connsiteX49" fmla="*/ 8584946 w 12192000"/>
              <a:gd name="connsiteY49" fmla="*/ 1135226 h 2237474"/>
              <a:gd name="connsiteX50" fmla="*/ 8460755 w 12192000"/>
              <a:gd name="connsiteY50" fmla="*/ 1203427 h 2237474"/>
              <a:gd name="connsiteX51" fmla="*/ 8419755 w 12192000"/>
              <a:gd name="connsiteY51" fmla="*/ 1216260 h 2237474"/>
              <a:gd name="connsiteX52" fmla="*/ 8411626 w 12192000"/>
              <a:gd name="connsiteY52" fmla="*/ 1214397 h 2237474"/>
              <a:gd name="connsiteX53" fmla="*/ 8363469 w 12192000"/>
              <a:gd name="connsiteY53" fmla="*/ 1246658 h 2237474"/>
              <a:gd name="connsiteX54" fmla="*/ 8275497 w 12192000"/>
              <a:gd name="connsiteY54" fmla="*/ 1264396 h 2237474"/>
              <a:gd name="connsiteX55" fmla="*/ 8206287 w 12192000"/>
              <a:gd name="connsiteY55" fmla="*/ 1273060 h 2237474"/>
              <a:gd name="connsiteX56" fmla="*/ 8168705 w 12192000"/>
              <a:gd name="connsiteY56" fmla="*/ 1279956 h 2237474"/>
              <a:gd name="connsiteX57" fmla="*/ 8139997 w 12192000"/>
              <a:gd name="connsiteY57" fmla="*/ 1282713 h 2237474"/>
              <a:gd name="connsiteX58" fmla="*/ 8074238 w 12192000"/>
              <a:gd name="connsiteY58" fmla="*/ 1301895 h 2237474"/>
              <a:gd name="connsiteX59" fmla="*/ 7968292 w 12192000"/>
              <a:gd name="connsiteY59" fmla="*/ 1338779 h 2237474"/>
              <a:gd name="connsiteX60" fmla="*/ 7945122 w 12192000"/>
              <a:gd name="connsiteY60" fmla="*/ 1345477 h 2237474"/>
              <a:gd name="connsiteX61" fmla="*/ 7902328 w 12192000"/>
              <a:gd name="connsiteY61" fmla="*/ 1345865 h 2237474"/>
              <a:gd name="connsiteX62" fmla="*/ 7875879 w 12192000"/>
              <a:gd name="connsiteY62" fmla="*/ 1345646 h 2237474"/>
              <a:gd name="connsiteX63" fmla="*/ 7840612 w 12192000"/>
              <a:gd name="connsiteY63" fmla="*/ 1369373 h 2237474"/>
              <a:gd name="connsiteX64" fmla="*/ 7786819 w 12192000"/>
              <a:gd name="connsiteY64" fmla="*/ 1378970 h 2237474"/>
              <a:gd name="connsiteX65" fmla="*/ 7548172 w 12192000"/>
              <a:gd name="connsiteY65" fmla="*/ 1417460 h 2237474"/>
              <a:gd name="connsiteX66" fmla="*/ 7483437 w 12192000"/>
              <a:gd name="connsiteY66" fmla="*/ 1478152 h 2237474"/>
              <a:gd name="connsiteX67" fmla="*/ 7377870 w 12192000"/>
              <a:gd name="connsiteY67" fmla="*/ 1523319 h 2237474"/>
              <a:gd name="connsiteX68" fmla="*/ 7230737 w 12192000"/>
              <a:gd name="connsiteY68" fmla="*/ 1562633 h 2237474"/>
              <a:gd name="connsiteX69" fmla="*/ 7224458 w 12192000"/>
              <a:gd name="connsiteY69" fmla="*/ 1573008 h 2237474"/>
              <a:gd name="connsiteX70" fmla="*/ 7213486 w 12192000"/>
              <a:gd name="connsiteY70" fmla="*/ 1580987 h 2237474"/>
              <a:gd name="connsiteX71" fmla="*/ 7183121 w 12192000"/>
              <a:gd name="connsiteY71" fmla="*/ 1595162 h 2237474"/>
              <a:gd name="connsiteX72" fmla="*/ 7164601 w 12192000"/>
              <a:gd name="connsiteY72" fmla="*/ 1606490 h 2237474"/>
              <a:gd name="connsiteX73" fmla="*/ 7114651 w 12192000"/>
              <a:gd name="connsiteY73" fmla="*/ 1620959 h 2237474"/>
              <a:gd name="connsiteX74" fmla="*/ 7092727 w 12192000"/>
              <a:gd name="connsiteY74" fmla="*/ 1623628 h 2237474"/>
              <a:gd name="connsiteX75" fmla="*/ 7031309 w 12192000"/>
              <a:gd name="connsiteY75" fmla="*/ 1619451 h 2237474"/>
              <a:gd name="connsiteX76" fmla="*/ 6999084 w 12192000"/>
              <a:gd name="connsiteY76" fmla="*/ 1634317 h 2237474"/>
              <a:gd name="connsiteX77" fmla="*/ 6992107 w 12192000"/>
              <a:gd name="connsiteY77" fmla="*/ 1636860 h 2237474"/>
              <a:gd name="connsiteX78" fmla="*/ 6991765 w 12192000"/>
              <a:gd name="connsiteY78" fmla="*/ 1636725 h 2237474"/>
              <a:gd name="connsiteX79" fmla="*/ 6900177 w 12192000"/>
              <a:gd name="connsiteY79" fmla="*/ 1636016 h 2237474"/>
              <a:gd name="connsiteX80" fmla="*/ 6795372 w 12192000"/>
              <a:gd name="connsiteY80" fmla="*/ 1644845 h 2237474"/>
              <a:gd name="connsiteX81" fmla="*/ 6692251 w 12192000"/>
              <a:gd name="connsiteY81" fmla="*/ 1656357 h 2237474"/>
              <a:gd name="connsiteX82" fmla="*/ 6655235 w 12192000"/>
              <a:gd name="connsiteY82" fmla="*/ 1661869 h 2237474"/>
              <a:gd name="connsiteX83" fmla="*/ 6587857 w 12192000"/>
              <a:gd name="connsiteY83" fmla="*/ 1665769 h 2237474"/>
              <a:gd name="connsiteX84" fmla="*/ 6554894 w 12192000"/>
              <a:gd name="connsiteY84" fmla="*/ 1664428 h 2237474"/>
              <a:gd name="connsiteX85" fmla="*/ 6516595 w 12192000"/>
              <a:gd name="connsiteY85" fmla="*/ 1667475 h 2237474"/>
              <a:gd name="connsiteX86" fmla="*/ 6508541 w 12192000"/>
              <a:gd name="connsiteY86" fmla="*/ 1668757 h 2237474"/>
              <a:gd name="connsiteX87" fmla="*/ 6471012 w 12192000"/>
              <a:gd name="connsiteY87" fmla="*/ 1678604 h 2237474"/>
              <a:gd name="connsiteX88" fmla="*/ 6415265 w 12192000"/>
              <a:gd name="connsiteY88" fmla="*/ 1665317 h 2237474"/>
              <a:gd name="connsiteX89" fmla="*/ 6364035 w 12192000"/>
              <a:gd name="connsiteY89" fmla="*/ 1667683 h 2237474"/>
              <a:gd name="connsiteX90" fmla="*/ 6280959 w 12192000"/>
              <a:gd name="connsiteY90" fmla="*/ 1689329 h 2237474"/>
              <a:gd name="connsiteX91" fmla="*/ 6243319 w 12192000"/>
              <a:gd name="connsiteY91" fmla="*/ 1695560 h 2237474"/>
              <a:gd name="connsiteX92" fmla="*/ 6098321 w 12192000"/>
              <a:gd name="connsiteY92" fmla="*/ 1721646 h 2237474"/>
              <a:gd name="connsiteX93" fmla="*/ 5880652 w 12192000"/>
              <a:gd name="connsiteY93" fmla="*/ 1779643 h 2237474"/>
              <a:gd name="connsiteX94" fmla="*/ 5785959 w 12192000"/>
              <a:gd name="connsiteY94" fmla="*/ 1775307 h 2237474"/>
              <a:gd name="connsiteX95" fmla="*/ 5643534 w 12192000"/>
              <a:gd name="connsiteY95" fmla="*/ 1802919 h 2237474"/>
              <a:gd name="connsiteX96" fmla="*/ 5518799 w 12192000"/>
              <a:gd name="connsiteY96" fmla="*/ 1818312 h 2237474"/>
              <a:gd name="connsiteX97" fmla="*/ 5505014 w 12192000"/>
              <a:gd name="connsiteY97" fmla="*/ 1819259 h 2237474"/>
              <a:gd name="connsiteX98" fmla="*/ 5453307 w 12192000"/>
              <a:gd name="connsiteY98" fmla="*/ 1815450 h 2237474"/>
              <a:gd name="connsiteX99" fmla="*/ 5364192 w 12192000"/>
              <a:gd name="connsiteY99" fmla="*/ 1826074 h 2237474"/>
              <a:gd name="connsiteX100" fmla="*/ 5350380 w 12192000"/>
              <a:gd name="connsiteY100" fmla="*/ 1830891 h 2237474"/>
              <a:gd name="connsiteX101" fmla="*/ 5259633 w 12192000"/>
              <a:gd name="connsiteY101" fmla="*/ 1837160 h 2237474"/>
              <a:gd name="connsiteX102" fmla="*/ 5197513 w 12192000"/>
              <a:gd name="connsiteY102" fmla="*/ 1844718 h 2237474"/>
              <a:gd name="connsiteX103" fmla="*/ 5168852 w 12192000"/>
              <a:gd name="connsiteY103" fmla="*/ 1844846 h 2237474"/>
              <a:gd name="connsiteX104" fmla="*/ 5114927 w 12192000"/>
              <a:gd name="connsiteY104" fmla="*/ 1847827 h 2237474"/>
              <a:gd name="connsiteX105" fmla="*/ 5108970 w 12192000"/>
              <a:gd name="connsiteY105" fmla="*/ 1847935 h 2237474"/>
              <a:gd name="connsiteX106" fmla="*/ 5067961 w 12192000"/>
              <a:gd name="connsiteY106" fmla="*/ 1845917 h 2237474"/>
              <a:gd name="connsiteX107" fmla="*/ 5007075 w 12192000"/>
              <a:gd name="connsiteY107" fmla="*/ 1838626 h 2237474"/>
              <a:gd name="connsiteX108" fmla="*/ 4944087 w 12192000"/>
              <a:gd name="connsiteY108" fmla="*/ 1823332 h 2237474"/>
              <a:gd name="connsiteX109" fmla="*/ 4907662 w 12192000"/>
              <a:gd name="connsiteY109" fmla="*/ 1816900 h 2237474"/>
              <a:gd name="connsiteX110" fmla="*/ 4882386 w 12192000"/>
              <a:gd name="connsiteY110" fmla="*/ 1809844 h 2237474"/>
              <a:gd name="connsiteX111" fmla="*/ 4811440 w 12192000"/>
              <a:gd name="connsiteY111" fmla="*/ 1804655 h 2237474"/>
              <a:gd name="connsiteX112" fmla="*/ 4691075 w 12192000"/>
              <a:gd name="connsiteY112" fmla="*/ 1801389 h 2237474"/>
              <a:gd name="connsiteX113" fmla="*/ 4611738 w 12192000"/>
              <a:gd name="connsiteY113" fmla="*/ 1776964 h 2237474"/>
              <a:gd name="connsiteX114" fmla="*/ 4560070 w 12192000"/>
              <a:gd name="connsiteY114" fmla="*/ 1785640 h 2237474"/>
              <a:gd name="connsiteX115" fmla="*/ 4536503 w 12192000"/>
              <a:gd name="connsiteY115" fmla="*/ 1785334 h 2237474"/>
              <a:gd name="connsiteX116" fmla="*/ 4513724 w 12192000"/>
              <a:gd name="connsiteY116" fmla="*/ 1791996 h 2237474"/>
              <a:gd name="connsiteX117" fmla="*/ 4459810 w 12192000"/>
              <a:gd name="connsiteY117" fmla="*/ 1797886 h 2237474"/>
              <a:gd name="connsiteX118" fmla="*/ 4379064 w 12192000"/>
              <a:gd name="connsiteY118" fmla="*/ 1817177 h 2237474"/>
              <a:gd name="connsiteX119" fmla="*/ 4319209 w 12192000"/>
              <a:gd name="connsiteY119" fmla="*/ 1834833 h 2237474"/>
              <a:gd name="connsiteX120" fmla="*/ 4290981 w 12192000"/>
              <a:gd name="connsiteY120" fmla="*/ 1839677 h 2237474"/>
              <a:gd name="connsiteX121" fmla="*/ 4285792 w 12192000"/>
              <a:gd name="connsiteY121" fmla="*/ 1836231 h 2237474"/>
              <a:gd name="connsiteX122" fmla="*/ 4238372 w 12192000"/>
              <a:gd name="connsiteY122" fmla="*/ 1851480 h 2237474"/>
              <a:gd name="connsiteX123" fmla="*/ 4232517 w 12192000"/>
              <a:gd name="connsiteY123" fmla="*/ 1852567 h 2237474"/>
              <a:gd name="connsiteX124" fmla="*/ 4191732 w 12192000"/>
              <a:gd name="connsiteY124" fmla="*/ 1857328 h 2237474"/>
              <a:gd name="connsiteX125" fmla="*/ 4065532 w 12192000"/>
              <a:gd name="connsiteY125" fmla="*/ 1855477 h 2237474"/>
              <a:gd name="connsiteX126" fmla="*/ 4028460 w 12192000"/>
              <a:gd name="connsiteY126" fmla="*/ 1855137 h 2237474"/>
              <a:gd name="connsiteX127" fmla="*/ 4002267 w 12192000"/>
              <a:gd name="connsiteY127" fmla="*/ 1852352 h 2237474"/>
              <a:gd name="connsiteX128" fmla="*/ 3931396 w 12192000"/>
              <a:gd name="connsiteY128" fmla="*/ 1858915 h 2237474"/>
              <a:gd name="connsiteX129" fmla="*/ 3812162 w 12192000"/>
              <a:gd name="connsiteY129" fmla="*/ 1875501 h 2237474"/>
              <a:gd name="connsiteX130" fmla="*/ 3729530 w 12192000"/>
              <a:gd name="connsiteY130" fmla="*/ 1864513 h 2237474"/>
              <a:gd name="connsiteX131" fmla="*/ 3680177 w 12192000"/>
              <a:gd name="connsiteY131" fmla="*/ 1881552 h 2237474"/>
              <a:gd name="connsiteX132" fmla="*/ 3567259 w 12192000"/>
              <a:gd name="connsiteY132" fmla="*/ 1893482 h 2237474"/>
              <a:gd name="connsiteX133" fmla="*/ 3405770 w 12192000"/>
              <a:gd name="connsiteY133" fmla="*/ 1904591 h 2237474"/>
              <a:gd name="connsiteX134" fmla="*/ 3280097 w 12192000"/>
              <a:gd name="connsiteY134" fmla="*/ 1919610 h 2237474"/>
              <a:gd name="connsiteX135" fmla="*/ 3123424 w 12192000"/>
              <a:gd name="connsiteY135" fmla="*/ 1952930 h 2237474"/>
              <a:gd name="connsiteX136" fmla="*/ 3009910 w 12192000"/>
              <a:gd name="connsiteY136" fmla="*/ 1957866 h 2237474"/>
              <a:gd name="connsiteX137" fmla="*/ 2995934 w 12192000"/>
              <a:gd name="connsiteY137" fmla="*/ 1967085 h 2237474"/>
              <a:gd name="connsiteX138" fmla="*/ 2980071 w 12192000"/>
              <a:gd name="connsiteY138" fmla="*/ 1972988 h 2237474"/>
              <a:gd name="connsiteX139" fmla="*/ 2978094 w 12192000"/>
              <a:gd name="connsiteY139" fmla="*/ 1972369 h 2237474"/>
              <a:gd name="connsiteX140" fmla="*/ 2942858 w 12192000"/>
              <a:gd name="connsiteY140" fmla="*/ 1981367 h 2237474"/>
              <a:gd name="connsiteX141" fmla="*/ 2875436 w 12192000"/>
              <a:gd name="connsiteY141" fmla="*/ 1996977 h 2237474"/>
              <a:gd name="connsiteX142" fmla="*/ 2874892 w 12192000"/>
              <a:gd name="connsiteY142" fmla="*/ 1996085 h 2237474"/>
              <a:gd name="connsiteX143" fmla="*/ 2864145 w 12192000"/>
              <a:gd name="connsiteY143" fmla="*/ 1994061 h 2237474"/>
              <a:gd name="connsiteX144" fmla="*/ 2843662 w 12192000"/>
              <a:gd name="connsiteY144" fmla="*/ 1992498 h 2237474"/>
              <a:gd name="connsiteX145" fmla="*/ 2796128 w 12192000"/>
              <a:gd name="connsiteY145" fmla="*/ 1976403 h 2237474"/>
              <a:gd name="connsiteX146" fmla="*/ 2756784 w 12192000"/>
              <a:gd name="connsiteY146" fmla="*/ 1985116 h 2237474"/>
              <a:gd name="connsiteX147" fmla="*/ 2748833 w 12192000"/>
              <a:gd name="connsiteY147" fmla="*/ 1986323 h 2237474"/>
              <a:gd name="connsiteX148" fmla="*/ 2748661 w 12192000"/>
              <a:gd name="connsiteY148" fmla="*/ 1986122 h 2237474"/>
              <a:gd name="connsiteX149" fmla="*/ 2740251 w 12192000"/>
              <a:gd name="connsiteY149" fmla="*/ 1986946 h 2237474"/>
              <a:gd name="connsiteX150" fmla="*/ 2718916 w 12192000"/>
              <a:gd name="connsiteY150" fmla="*/ 1990867 h 2237474"/>
              <a:gd name="connsiteX151" fmla="*/ 2713522 w 12192000"/>
              <a:gd name="connsiteY151" fmla="*/ 1990173 h 2237474"/>
              <a:gd name="connsiteX152" fmla="*/ 2680597 w 12192000"/>
              <a:gd name="connsiteY152" fmla="*/ 1984996 h 2237474"/>
              <a:gd name="connsiteX153" fmla="*/ 2578178 w 12192000"/>
              <a:gd name="connsiteY153" fmla="*/ 1990531 h 2237474"/>
              <a:gd name="connsiteX154" fmla="*/ 2476147 w 12192000"/>
              <a:gd name="connsiteY154" fmla="*/ 1998305 h 2237474"/>
              <a:gd name="connsiteX155" fmla="*/ 2373568 w 12192000"/>
              <a:gd name="connsiteY155" fmla="*/ 2003219 h 2237474"/>
              <a:gd name="connsiteX156" fmla="*/ 2321399 w 12192000"/>
              <a:gd name="connsiteY156" fmla="*/ 1989467 h 2237474"/>
              <a:gd name="connsiteX157" fmla="*/ 2315525 w 12192000"/>
              <a:gd name="connsiteY157" fmla="*/ 1989708 h 2237474"/>
              <a:gd name="connsiteX158" fmla="*/ 2300792 w 12192000"/>
              <a:gd name="connsiteY158" fmla="*/ 1994290 h 2237474"/>
              <a:gd name="connsiteX159" fmla="*/ 2295469 w 12192000"/>
              <a:gd name="connsiteY159" fmla="*/ 1996659 h 2237474"/>
              <a:gd name="connsiteX160" fmla="*/ 2287219 w 12192000"/>
              <a:gd name="connsiteY160" fmla="*/ 1998750 h 2237474"/>
              <a:gd name="connsiteX161" fmla="*/ 2286948 w 12192000"/>
              <a:gd name="connsiteY161" fmla="*/ 1998596 h 2237474"/>
              <a:gd name="connsiteX162" fmla="*/ 2243069 w 12192000"/>
              <a:gd name="connsiteY162" fmla="*/ 2015111 h 2237474"/>
              <a:gd name="connsiteX163" fmla="*/ 2186609 w 12192000"/>
              <a:gd name="connsiteY163" fmla="*/ 2008263 h 2237474"/>
              <a:gd name="connsiteX164" fmla="*/ 2164831 w 12192000"/>
              <a:gd name="connsiteY164" fmla="*/ 2010143 h 2237474"/>
              <a:gd name="connsiteX165" fmla="*/ 2152836 w 12192000"/>
              <a:gd name="connsiteY165" fmla="*/ 2010048 h 2237474"/>
              <a:gd name="connsiteX166" fmla="*/ 2117102 w 12192000"/>
              <a:gd name="connsiteY166" fmla="*/ 2023004 h 2237474"/>
              <a:gd name="connsiteX167" fmla="*/ 2111935 w 12192000"/>
              <a:gd name="connsiteY167" fmla="*/ 2023163 h 2237474"/>
              <a:gd name="connsiteX168" fmla="*/ 2089991 w 12192000"/>
              <a:gd name="connsiteY168" fmla="*/ 2034193 h 2237474"/>
              <a:gd name="connsiteX169" fmla="*/ 2058061 w 12192000"/>
              <a:gd name="connsiteY169" fmla="*/ 2047942 h 2237474"/>
              <a:gd name="connsiteX170" fmla="*/ 2055737 w 12192000"/>
              <a:gd name="connsiteY170" fmla="*/ 2047704 h 2237474"/>
              <a:gd name="connsiteX171" fmla="*/ 2042244 w 12192000"/>
              <a:gd name="connsiteY171" fmla="*/ 2055560 h 2237474"/>
              <a:gd name="connsiteX172" fmla="*/ 1976224 w 12192000"/>
              <a:gd name="connsiteY172" fmla="*/ 2074257 h 2237474"/>
              <a:gd name="connsiteX173" fmla="*/ 1877728 w 12192000"/>
              <a:gd name="connsiteY173" fmla="*/ 2101004 h 2237474"/>
              <a:gd name="connsiteX174" fmla="*/ 1759056 w 12192000"/>
              <a:gd name="connsiteY174" fmla="*/ 2125608 h 2237474"/>
              <a:gd name="connsiteX175" fmla="*/ 1637948 w 12192000"/>
              <a:gd name="connsiteY175" fmla="*/ 2172597 h 2237474"/>
              <a:gd name="connsiteX176" fmla="*/ 1434549 w 12192000"/>
              <a:gd name="connsiteY176" fmla="*/ 2234522 h 2237474"/>
              <a:gd name="connsiteX177" fmla="*/ 1398481 w 12192000"/>
              <a:gd name="connsiteY177" fmla="*/ 2237074 h 2237474"/>
              <a:gd name="connsiteX178" fmla="*/ 1398407 w 12192000"/>
              <a:gd name="connsiteY178" fmla="*/ 2237095 h 2237474"/>
              <a:gd name="connsiteX179" fmla="*/ 1370962 w 12192000"/>
              <a:gd name="connsiteY179" fmla="*/ 2237474 h 2237474"/>
              <a:gd name="connsiteX180" fmla="*/ 1356367 w 12192000"/>
              <a:gd name="connsiteY180" fmla="*/ 2235089 h 2237474"/>
              <a:gd name="connsiteX181" fmla="*/ 1324828 w 12192000"/>
              <a:gd name="connsiteY181" fmla="*/ 2231968 h 2237474"/>
              <a:gd name="connsiteX182" fmla="*/ 1297744 w 12192000"/>
              <a:gd name="connsiteY182" fmla="*/ 2235849 h 2237474"/>
              <a:gd name="connsiteX183" fmla="*/ 1286236 w 12192000"/>
              <a:gd name="connsiteY183" fmla="*/ 2233135 h 2237474"/>
              <a:gd name="connsiteX184" fmla="*/ 1283504 w 12192000"/>
              <a:gd name="connsiteY184" fmla="*/ 2233797 h 2237474"/>
              <a:gd name="connsiteX185" fmla="*/ 1279765 w 12192000"/>
              <a:gd name="connsiteY185" fmla="*/ 2229639 h 2237474"/>
              <a:gd name="connsiteX186" fmla="*/ 1195347 w 12192000"/>
              <a:gd name="connsiteY186" fmla="*/ 2212354 h 2237474"/>
              <a:gd name="connsiteX187" fmla="*/ 970251 w 12192000"/>
              <a:gd name="connsiteY187" fmla="*/ 2221029 h 2237474"/>
              <a:gd name="connsiteX188" fmla="*/ 812914 w 12192000"/>
              <a:gd name="connsiteY188" fmla="*/ 2202752 h 2237474"/>
              <a:gd name="connsiteX189" fmla="*/ 800195 w 12192000"/>
              <a:gd name="connsiteY189" fmla="*/ 2209407 h 2237474"/>
              <a:gd name="connsiteX190" fmla="*/ 784978 w 12192000"/>
              <a:gd name="connsiteY190" fmla="*/ 2212360 h 2237474"/>
              <a:gd name="connsiteX191" fmla="*/ 681987 w 12192000"/>
              <a:gd name="connsiteY191" fmla="*/ 2216757 h 2237474"/>
              <a:gd name="connsiteX192" fmla="*/ 669923 w 12192000"/>
              <a:gd name="connsiteY192" fmla="*/ 2211682 h 2237474"/>
              <a:gd name="connsiteX193" fmla="*/ 648680 w 12192000"/>
              <a:gd name="connsiteY193" fmla="*/ 2206229 h 2237474"/>
              <a:gd name="connsiteX194" fmla="*/ 597225 w 12192000"/>
              <a:gd name="connsiteY194" fmla="*/ 2180999 h 2237474"/>
              <a:gd name="connsiteX195" fmla="*/ 558449 w 12192000"/>
              <a:gd name="connsiteY195" fmla="*/ 2182346 h 2237474"/>
              <a:gd name="connsiteX196" fmla="*/ 550517 w 12192000"/>
              <a:gd name="connsiteY196" fmla="*/ 2182060 h 2237474"/>
              <a:gd name="connsiteX197" fmla="*/ 550309 w 12192000"/>
              <a:gd name="connsiteY197" fmla="*/ 2181825 h 2237474"/>
              <a:gd name="connsiteX198" fmla="*/ 541836 w 12192000"/>
              <a:gd name="connsiteY198" fmla="*/ 2181063 h 2237474"/>
              <a:gd name="connsiteX199" fmla="*/ 536057 w 12192000"/>
              <a:gd name="connsiteY199" fmla="*/ 2181537 h 2237474"/>
              <a:gd name="connsiteX200" fmla="*/ 520671 w 12192000"/>
              <a:gd name="connsiteY200" fmla="*/ 2180980 h 2237474"/>
              <a:gd name="connsiteX201" fmla="*/ 515024 w 12192000"/>
              <a:gd name="connsiteY201" fmla="*/ 2179258 h 2237474"/>
              <a:gd name="connsiteX202" fmla="*/ 512278 w 12192000"/>
              <a:gd name="connsiteY202" fmla="*/ 2176369 h 2237474"/>
              <a:gd name="connsiteX203" fmla="*/ 480419 w 12192000"/>
              <a:gd name="connsiteY203" fmla="*/ 2167807 h 2237474"/>
              <a:gd name="connsiteX204" fmla="*/ 413835 w 12192000"/>
              <a:gd name="connsiteY204" fmla="*/ 2156783 h 2237474"/>
              <a:gd name="connsiteX205" fmla="*/ 376513 w 12192000"/>
              <a:gd name="connsiteY205" fmla="*/ 2154014 h 2237474"/>
              <a:gd name="connsiteX206" fmla="*/ 273386 w 12192000"/>
              <a:gd name="connsiteY206" fmla="*/ 2142551 h 2237474"/>
              <a:gd name="connsiteX207" fmla="*/ 169207 w 12192000"/>
              <a:gd name="connsiteY207" fmla="*/ 2128100 h 2237474"/>
              <a:gd name="connsiteX208" fmla="*/ 93149 w 12192000"/>
              <a:gd name="connsiteY208" fmla="*/ 2105324 h 2237474"/>
              <a:gd name="connsiteX209" fmla="*/ 88109 w 12192000"/>
              <a:gd name="connsiteY209" fmla="*/ 2106704 h 2237474"/>
              <a:gd name="connsiteX210" fmla="*/ 80022 w 12192000"/>
              <a:gd name="connsiteY210" fmla="*/ 2107254 h 2237474"/>
              <a:gd name="connsiteX211" fmla="*/ 79717 w 12192000"/>
              <a:gd name="connsiteY211" fmla="*/ 2107046 h 2237474"/>
              <a:gd name="connsiteX212" fmla="*/ 72352 w 12192000"/>
              <a:gd name="connsiteY212" fmla="*/ 2107991 h 2237474"/>
              <a:gd name="connsiteX213" fmla="*/ 37645 w 12192000"/>
              <a:gd name="connsiteY213" fmla="*/ 2115401 h 2237474"/>
              <a:gd name="connsiteX214" fmla="*/ 4572 w 12192000"/>
              <a:gd name="connsiteY214" fmla="*/ 2111091 h 2237474"/>
              <a:gd name="connsiteX215" fmla="*/ 0 w 12192000"/>
              <a:gd name="connsiteY215" fmla="*/ 2110468 h 2237474"/>
              <a:gd name="connsiteX216" fmla="*/ 0 w 12192000"/>
              <a:gd name="connsiteY21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114651 w 12192000"/>
              <a:gd name="connsiteY72" fmla="*/ 1620959 h 2237474"/>
              <a:gd name="connsiteX73" fmla="*/ 7092727 w 12192000"/>
              <a:gd name="connsiteY73" fmla="*/ 1623628 h 2237474"/>
              <a:gd name="connsiteX74" fmla="*/ 7031309 w 12192000"/>
              <a:gd name="connsiteY74" fmla="*/ 1619451 h 2237474"/>
              <a:gd name="connsiteX75" fmla="*/ 6999084 w 12192000"/>
              <a:gd name="connsiteY75" fmla="*/ 1634317 h 2237474"/>
              <a:gd name="connsiteX76" fmla="*/ 6992107 w 12192000"/>
              <a:gd name="connsiteY76" fmla="*/ 1636860 h 2237474"/>
              <a:gd name="connsiteX77" fmla="*/ 6991765 w 12192000"/>
              <a:gd name="connsiteY77" fmla="*/ 1636725 h 2237474"/>
              <a:gd name="connsiteX78" fmla="*/ 6900177 w 12192000"/>
              <a:gd name="connsiteY78" fmla="*/ 1636016 h 2237474"/>
              <a:gd name="connsiteX79" fmla="*/ 6795372 w 12192000"/>
              <a:gd name="connsiteY79" fmla="*/ 1644845 h 2237474"/>
              <a:gd name="connsiteX80" fmla="*/ 6692251 w 12192000"/>
              <a:gd name="connsiteY80" fmla="*/ 1656357 h 2237474"/>
              <a:gd name="connsiteX81" fmla="*/ 6655235 w 12192000"/>
              <a:gd name="connsiteY81" fmla="*/ 1661869 h 2237474"/>
              <a:gd name="connsiteX82" fmla="*/ 6587857 w 12192000"/>
              <a:gd name="connsiteY82" fmla="*/ 1665769 h 2237474"/>
              <a:gd name="connsiteX83" fmla="*/ 6554894 w 12192000"/>
              <a:gd name="connsiteY83" fmla="*/ 1664428 h 2237474"/>
              <a:gd name="connsiteX84" fmla="*/ 6516595 w 12192000"/>
              <a:gd name="connsiteY84" fmla="*/ 1667475 h 2237474"/>
              <a:gd name="connsiteX85" fmla="*/ 6508541 w 12192000"/>
              <a:gd name="connsiteY85" fmla="*/ 1668757 h 2237474"/>
              <a:gd name="connsiteX86" fmla="*/ 6471012 w 12192000"/>
              <a:gd name="connsiteY86" fmla="*/ 1678604 h 2237474"/>
              <a:gd name="connsiteX87" fmla="*/ 6415265 w 12192000"/>
              <a:gd name="connsiteY87" fmla="*/ 1665317 h 2237474"/>
              <a:gd name="connsiteX88" fmla="*/ 6364035 w 12192000"/>
              <a:gd name="connsiteY88" fmla="*/ 1667683 h 2237474"/>
              <a:gd name="connsiteX89" fmla="*/ 6280959 w 12192000"/>
              <a:gd name="connsiteY89" fmla="*/ 1689329 h 2237474"/>
              <a:gd name="connsiteX90" fmla="*/ 6243319 w 12192000"/>
              <a:gd name="connsiteY90" fmla="*/ 1695560 h 2237474"/>
              <a:gd name="connsiteX91" fmla="*/ 6098321 w 12192000"/>
              <a:gd name="connsiteY91" fmla="*/ 1721646 h 2237474"/>
              <a:gd name="connsiteX92" fmla="*/ 5880652 w 12192000"/>
              <a:gd name="connsiteY92" fmla="*/ 1779643 h 2237474"/>
              <a:gd name="connsiteX93" fmla="*/ 5785959 w 12192000"/>
              <a:gd name="connsiteY93" fmla="*/ 1775307 h 2237474"/>
              <a:gd name="connsiteX94" fmla="*/ 5643534 w 12192000"/>
              <a:gd name="connsiteY94" fmla="*/ 1802919 h 2237474"/>
              <a:gd name="connsiteX95" fmla="*/ 5518799 w 12192000"/>
              <a:gd name="connsiteY95" fmla="*/ 1818312 h 2237474"/>
              <a:gd name="connsiteX96" fmla="*/ 5505014 w 12192000"/>
              <a:gd name="connsiteY96" fmla="*/ 1819259 h 2237474"/>
              <a:gd name="connsiteX97" fmla="*/ 5453307 w 12192000"/>
              <a:gd name="connsiteY97" fmla="*/ 1815450 h 2237474"/>
              <a:gd name="connsiteX98" fmla="*/ 5364192 w 12192000"/>
              <a:gd name="connsiteY98" fmla="*/ 1826074 h 2237474"/>
              <a:gd name="connsiteX99" fmla="*/ 5350380 w 12192000"/>
              <a:gd name="connsiteY99" fmla="*/ 1830891 h 2237474"/>
              <a:gd name="connsiteX100" fmla="*/ 5259633 w 12192000"/>
              <a:gd name="connsiteY100" fmla="*/ 1837160 h 2237474"/>
              <a:gd name="connsiteX101" fmla="*/ 5197513 w 12192000"/>
              <a:gd name="connsiteY101" fmla="*/ 1844718 h 2237474"/>
              <a:gd name="connsiteX102" fmla="*/ 5168852 w 12192000"/>
              <a:gd name="connsiteY102" fmla="*/ 1844846 h 2237474"/>
              <a:gd name="connsiteX103" fmla="*/ 5114927 w 12192000"/>
              <a:gd name="connsiteY103" fmla="*/ 1847827 h 2237474"/>
              <a:gd name="connsiteX104" fmla="*/ 5108970 w 12192000"/>
              <a:gd name="connsiteY104" fmla="*/ 1847935 h 2237474"/>
              <a:gd name="connsiteX105" fmla="*/ 5067961 w 12192000"/>
              <a:gd name="connsiteY105" fmla="*/ 1845917 h 2237474"/>
              <a:gd name="connsiteX106" fmla="*/ 5007075 w 12192000"/>
              <a:gd name="connsiteY106" fmla="*/ 1838626 h 2237474"/>
              <a:gd name="connsiteX107" fmla="*/ 4944087 w 12192000"/>
              <a:gd name="connsiteY107" fmla="*/ 1823332 h 2237474"/>
              <a:gd name="connsiteX108" fmla="*/ 4907662 w 12192000"/>
              <a:gd name="connsiteY108" fmla="*/ 1816900 h 2237474"/>
              <a:gd name="connsiteX109" fmla="*/ 4882386 w 12192000"/>
              <a:gd name="connsiteY109" fmla="*/ 1809844 h 2237474"/>
              <a:gd name="connsiteX110" fmla="*/ 4811440 w 12192000"/>
              <a:gd name="connsiteY110" fmla="*/ 1804655 h 2237474"/>
              <a:gd name="connsiteX111" fmla="*/ 4691075 w 12192000"/>
              <a:gd name="connsiteY111" fmla="*/ 1801389 h 2237474"/>
              <a:gd name="connsiteX112" fmla="*/ 4611738 w 12192000"/>
              <a:gd name="connsiteY112" fmla="*/ 1776964 h 2237474"/>
              <a:gd name="connsiteX113" fmla="*/ 4560070 w 12192000"/>
              <a:gd name="connsiteY113" fmla="*/ 1785640 h 2237474"/>
              <a:gd name="connsiteX114" fmla="*/ 4536503 w 12192000"/>
              <a:gd name="connsiteY114" fmla="*/ 1785334 h 2237474"/>
              <a:gd name="connsiteX115" fmla="*/ 4513724 w 12192000"/>
              <a:gd name="connsiteY115" fmla="*/ 1791996 h 2237474"/>
              <a:gd name="connsiteX116" fmla="*/ 4459810 w 12192000"/>
              <a:gd name="connsiteY116" fmla="*/ 1797886 h 2237474"/>
              <a:gd name="connsiteX117" fmla="*/ 4379064 w 12192000"/>
              <a:gd name="connsiteY117" fmla="*/ 1817177 h 2237474"/>
              <a:gd name="connsiteX118" fmla="*/ 4319209 w 12192000"/>
              <a:gd name="connsiteY118" fmla="*/ 1834833 h 2237474"/>
              <a:gd name="connsiteX119" fmla="*/ 4290981 w 12192000"/>
              <a:gd name="connsiteY119" fmla="*/ 1839677 h 2237474"/>
              <a:gd name="connsiteX120" fmla="*/ 4285792 w 12192000"/>
              <a:gd name="connsiteY120" fmla="*/ 1836231 h 2237474"/>
              <a:gd name="connsiteX121" fmla="*/ 4238372 w 12192000"/>
              <a:gd name="connsiteY121" fmla="*/ 1851480 h 2237474"/>
              <a:gd name="connsiteX122" fmla="*/ 4232517 w 12192000"/>
              <a:gd name="connsiteY122" fmla="*/ 1852567 h 2237474"/>
              <a:gd name="connsiteX123" fmla="*/ 4191732 w 12192000"/>
              <a:gd name="connsiteY123" fmla="*/ 1857328 h 2237474"/>
              <a:gd name="connsiteX124" fmla="*/ 4065532 w 12192000"/>
              <a:gd name="connsiteY124" fmla="*/ 1855477 h 2237474"/>
              <a:gd name="connsiteX125" fmla="*/ 4028460 w 12192000"/>
              <a:gd name="connsiteY125" fmla="*/ 1855137 h 2237474"/>
              <a:gd name="connsiteX126" fmla="*/ 4002267 w 12192000"/>
              <a:gd name="connsiteY126" fmla="*/ 1852352 h 2237474"/>
              <a:gd name="connsiteX127" fmla="*/ 3931396 w 12192000"/>
              <a:gd name="connsiteY127" fmla="*/ 1858915 h 2237474"/>
              <a:gd name="connsiteX128" fmla="*/ 3812162 w 12192000"/>
              <a:gd name="connsiteY128" fmla="*/ 1875501 h 2237474"/>
              <a:gd name="connsiteX129" fmla="*/ 3729530 w 12192000"/>
              <a:gd name="connsiteY129" fmla="*/ 1864513 h 2237474"/>
              <a:gd name="connsiteX130" fmla="*/ 3680177 w 12192000"/>
              <a:gd name="connsiteY130" fmla="*/ 1881552 h 2237474"/>
              <a:gd name="connsiteX131" fmla="*/ 3567259 w 12192000"/>
              <a:gd name="connsiteY131" fmla="*/ 1893482 h 2237474"/>
              <a:gd name="connsiteX132" fmla="*/ 3405770 w 12192000"/>
              <a:gd name="connsiteY132" fmla="*/ 1904591 h 2237474"/>
              <a:gd name="connsiteX133" fmla="*/ 3280097 w 12192000"/>
              <a:gd name="connsiteY133" fmla="*/ 1919610 h 2237474"/>
              <a:gd name="connsiteX134" fmla="*/ 3123424 w 12192000"/>
              <a:gd name="connsiteY134" fmla="*/ 1952930 h 2237474"/>
              <a:gd name="connsiteX135" fmla="*/ 3009910 w 12192000"/>
              <a:gd name="connsiteY135" fmla="*/ 1957866 h 2237474"/>
              <a:gd name="connsiteX136" fmla="*/ 2995934 w 12192000"/>
              <a:gd name="connsiteY136" fmla="*/ 1967085 h 2237474"/>
              <a:gd name="connsiteX137" fmla="*/ 2980071 w 12192000"/>
              <a:gd name="connsiteY137" fmla="*/ 1972988 h 2237474"/>
              <a:gd name="connsiteX138" fmla="*/ 2978094 w 12192000"/>
              <a:gd name="connsiteY138" fmla="*/ 1972369 h 2237474"/>
              <a:gd name="connsiteX139" fmla="*/ 2942858 w 12192000"/>
              <a:gd name="connsiteY139" fmla="*/ 1981367 h 2237474"/>
              <a:gd name="connsiteX140" fmla="*/ 2875436 w 12192000"/>
              <a:gd name="connsiteY140" fmla="*/ 1996977 h 2237474"/>
              <a:gd name="connsiteX141" fmla="*/ 2874892 w 12192000"/>
              <a:gd name="connsiteY141" fmla="*/ 1996085 h 2237474"/>
              <a:gd name="connsiteX142" fmla="*/ 2864145 w 12192000"/>
              <a:gd name="connsiteY142" fmla="*/ 1994061 h 2237474"/>
              <a:gd name="connsiteX143" fmla="*/ 2843662 w 12192000"/>
              <a:gd name="connsiteY143" fmla="*/ 1992498 h 2237474"/>
              <a:gd name="connsiteX144" fmla="*/ 2796128 w 12192000"/>
              <a:gd name="connsiteY144" fmla="*/ 1976403 h 2237474"/>
              <a:gd name="connsiteX145" fmla="*/ 2756784 w 12192000"/>
              <a:gd name="connsiteY145" fmla="*/ 1985116 h 2237474"/>
              <a:gd name="connsiteX146" fmla="*/ 2748833 w 12192000"/>
              <a:gd name="connsiteY146" fmla="*/ 1986323 h 2237474"/>
              <a:gd name="connsiteX147" fmla="*/ 2748661 w 12192000"/>
              <a:gd name="connsiteY147" fmla="*/ 1986122 h 2237474"/>
              <a:gd name="connsiteX148" fmla="*/ 2740251 w 12192000"/>
              <a:gd name="connsiteY148" fmla="*/ 1986946 h 2237474"/>
              <a:gd name="connsiteX149" fmla="*/ 2718916 w 12192000"/>
              <a:gd name="connsiteY149" fmla="*/ 1990867 h 2237474"/>
              <a:gd name="connsiteX150" fmla="*/ 2713522 w 12192000"/>
              <a:gd name="connsiteY150" fmla="*/ 1990173 h 2237474"/>
              <a:gd name="connsiteX151" fmla="*/ 2680597 w 12192000"/>
              <a:gd name="connsiteY151" fmla="*/ 1984996 h 2237474"/>
              <a:gd name="connsiteX152" fmla="*/ 2578178 w 12192000"/>
              <a:gd name="connsiteY152" fmla="*/ 1990531 h 2237474"/>
              <a:gd name="connsiteX153" fmla="*/ 2476147 w 12192000"/>
              <a:gd name="connsiteY153" fmla="*/ 1998305 h 2237474"/>
              <a:gd name="connsiteX154" fmla="*/ 2373568 w 12192000"/>
              <a:gd name="connsiteY154" fmla="*/ 2003219 h 2237474"/>
              <a:gd name="connsiteX155" fmla="*/ 2321399 w 12192000"/>
              <a:gd name="connsiteY155" fmla="*/ 1989467 h 2237474"/>
              <a:gd name="connsiteX156" fmla="*/ 2315525 w 12192000"/>
              <a:gd name="connsiteY156" fmla="*/ 1989708 h 2237474"/>
              <a:gd name="connsiteX157" fmla="*/ 2300792 w 12192000"/>
              <a:gd name="connsiteY157" fmla="*/ 1994290 h 2237474"/>
              <a:gd name="connsiteX158" fmla="*/ 2295469 w 12192000"/>
              <a:gd name="connsiteY158" fmla="*/ 1996659 h 2237474"/>
              <a:gd name="connsiteX159" fmla="*/ 2287219 w 12192000"/>
              <a:gd name="connsiteY159" fmla="*/ 1998750 h 2237474"/>
              <a:gd name="connsiteX160" fmla="*/ 2286948 w 12192000"/>
              <a:gd name="connsiteY160" fmla="*/ 1998596 h 2237474"/>
              <a:gd name="connsiteX161" fmla="*/ 2243069 w 12192000"/>
              <a:gd name="connsiteY161" fmla="*/ 2015111 h 2237474"/>
              <a:gd name="connsiteX162" fmla="*/ 2186609 w 12192000"/>
              <a:gd name="connsiteY162" fmla="*/ 2008263 h 2237474"/>
              <a:gd name="connsiteX163" fmla="*/ 2164831 w 12192000"/>
              <a:gd name="connsiteY163" fmla="*/ 2010143 h 2237474"/>
              <a:gd name="connsiteX164" fmla="*/ 2152836 w 12192000"/>
              <a:gd name="connsiteY164" fmla="*/ 2010048 h 2237474"/>
              <a:gd name="connsiteX165" fmla="*/ 2117102 w 12192000"/>
              <a:gd name="connsiteY165" fmla="*/ 2023004 h 2237474"/>
              <a:gd name="connsiteX166" fmla="*/ 2111935 w 12192000"/>
              <a:gd name="connsiteY166" fmla="*/ 2023163 h 2237474"/>
              <a:gd name="connsiteX167" fmla="*/ 2089991 w 12192000"/>
              <a:gd name="connsiteY167" fmla="*/ 2034193 h 2237474"/>
              <a:gd name="connsiteX168" fmla="*/ 2058061 w 12192000"/>
              <a:gd name="connsiteY168" fmla="*/ 2047942 h 2237474"/>
              <a:gd name="connsiteX169" fmla="*/ 2055737 w 12192000"/>
              <a:gd name="connsiteY169" fmla="*/ 2047704 h 2237474"/>
              <a:gd name="connsiteX170" fmla="*/ 2042244 w 12192000"/>
              <a:gd name="connsiteY170" fmla="*/ 2055560 h 2237474"/>
              <a:gd name="connsiteX171" fmla="*/ 1976224 w 12192000"/>
              <a:gd name="connsiteY171" fmla="*/ 2074257 h 2237474"/>
              <a:gd name="connsiteX172" fmla="*/ 1877728 w 12192000"/>
              <a:gd name="connsiteY172" fmla="*/ 2101004 h 2237474"/>
              <a:gd name="connsiteX173" fmla="*/ 1759056 w 12192000"/>
              <a:gd name="connsiteY173" fmla="*/ 2125608 h 2237474"/>
              <a:gd name="connsiteX174" fmla="*/ 1637948 w 12192000"/>
              <a:gd name="connsiteY174" fmla="*/ 2172597 h 2237474"/>
              <a:gd name="connsiteX175" fmla="*/ 1434549 w 12192000"/>
              <a:gd name="connsiteY175" fmla="*/ 2234522 h 2237474"/>
              <a:gd name="connsiteX176" fmla="*/ 1398481 w 12192000"/>
              <a:gd name="connsiteY176" fmla="*/ 2237074 h 2237474"/>
              <a:gd name="connsiteX177" fmla="*/ 1398407 w 12192000"/>
              <a:gd name="connsiteY177" fmla="*/ 2237095 h 2237474"/>
              <a:gd name="connsiteX178" fmla="*/ 1370962 w 12192000"/>
              <a:gd name="connsiteY178" fmla="*/ 2237474 h 2237474"/>
              <a:gd name="connsiteX179" fmla="*/ 1356367 w 12192000"/>
              <a:gd name="connsiteY179" fmla="*/ 2235089 h 2237474"/>
              <a:gd name="connsiteX180" fmla="*/ 1324828 w 12192000"/>
              <a:gd name="connsiteY180" fmla="*/ 2231968 h 2237474"/>
              <a:gd name="connsiteX181" fmla="*/ 1297744 w 12192000"/>
              <a:gd name="connsiteY181" fmla="*/ 2235849 h 2237474"/>
              <a:gd name="connsiteX182" fmla="*/ 1286236 w 12192000"/>
              <a:gd name="connsiteY182" fmla="*/ 2233135 h 2237474"/>
              <a:gd name="connsiteX183" fmla="*/ 1283504 w 12192000"/>
              <a:gd name="connsiteY183" fmla="*/ 2233797 h 2237474"/>
              <a:gd name="connsiteX184" fmla="*/ 1279765 w 12192000"/>
              <a:gd name="connsiteY184" fmla="*/ 2229639 h 2237474"/>
              <a:gd name="connsiteX185" fmla="*/ 1195347 w 12192000"/>
              <a:gd name="connsiteY185" fmla="*/ 2212354 h 2237474"/>
              <a:gd name="connsiteX186" fmla="*/ 970251 w 12192000"/>
              <a:gd name="connsiteY186" fmla="*/ 2221029 h 2237474"/>
              <a:gd name="connsiteX187" fmla="*/ 812914 w 12192000"/>
              <a:gd name="connsiteY187" fmla="*/ 2202752 h 2237474"/>
              <a:gd name="connsiteX188" fmla="*/ 800195 w 12192000"/>
              <a:gd name="connsiteY188" fmla="*/ 2209407 h 2237474"/>
              <a:gd name="connsiteX189" fmla="*/ 784978 w 12192000"/>
              <a:gd name="connsiteY189" fmla="*/ 2212360 h 2237474"/>
              <a:gd name="connsiteX190" fmla="*/ 681987 w 12192000"/>
              <a:gd name="connsiteY190" fmla="*/ 2216757 h 2237474"/>
              <a:gd name="connsiteX191" fmla="*/ 669923 w 12192000"/>
              <a:gd name="connsiteY191" fmla="*/ 2211682 h 2237474"/>
              <a:gd name="connsiteX192" fmla="*/ 648680 w 12192000"/>
              <a:gd name="connsiteY192" fmla="*/ 2206229 h 2237474"/>
              <a:gd name="connsiteX193" fmla="*/ 597225 w 12192000"/>
              <a:gd name="connsiteY193" fmla="*/ 2180999 h 2237474"/>
              <a:gd name="connsiteX194" fmla="*/ 558449 w 12192000"/>
              <a:gd name="connsiteY194" fmla="*/ 2182346 h 2237474"/>
              <a:gd name="connsiteX195" fmla="*/ 550517 w 12192000"/>
              <a:gd name="connsiteY195" fmla="*/ 2182060 h 2237474"/>
              <a:gd name="connsiteX196" fmla="*/ 550309 w 12192000"/>
              <a:gd name="connsiteY196" fmla="*/ 2181825 h 2237474"/>
              <a:gd name="connsiteX197" fmla="*/ 541836 w 12192000"/>
              <a:gd name="connsiteY197" fmla="*/ 2181063 h 2237474"/>
              <a:gd name="connsiteX198" fmla="*/ 536057 w 12192000"/>
              <a:gd name="connsiteY198" fmla="*/ 2181537 h 2237474"/>
              <a:gd name="connsiteX199" fmla="*/ 520671 w 12192000"/>
              <a:gd name="connsiteY199" fmla="*/ 2180980 h 2237474"/>
              <a:gd name="connsiteX200" fmla="*/ 515024 w 12192000"/>
              <a:gd name="connsiteY200" fmla="*/ 2179258 h 2237474"/>
              <a:gd name="connsiteX201" fmla="*/ 512278 w 12192000"/>
              <a:gd name="connsiteY201" fmla="*/ 2176369 h 2237474"/>
              <a:gd name="connsiteX202" fmla="*/ 480419 w 12192000"/>
              <a:gd name="connsiteY202" fmla="*/ 2167807 h 2237474"/>
              <a:gd name="connsiteX203" fmla="*/ 413835 w 12192000"/>
              <a:gd name="connsiteY203" fmla="*/ 2156783 h 2237474"/>
              <a:gd name="connsiteX204" fmla="*/ 376513 w 12192000"/>
              <a:gd name="connsiteY204" fmla="*/ 2154014 h 2237474"/>
              <a:gd name="connsiteX205" fmla="*/ 273386 w 12192000"/>
              <a:gd name="connsiteY205" fmla="*/ 2142551 h 2237474"/>
              <a:gd name="connsiteX206" fmla="*/ 169207 w 12192000"/>
              <a:gd name="connsiteY206" fmla="*/ 2128100 h 2237474"/>
              <a:gd name="connsiteX207" fmla="*/ 93149 w 12192000"/>
              <a:gd name="connsiteY207" fmla="*/ 2105324 h 2237474"/>
              <a:gd name="connsiteX208" fmla="*/ 88109 w 12192000"/>
              <a:gd name="connsiteY208" fmla="*/ 2106704 h 2237474"/>
              <a:gd name="connsiteX209" fmla="*/ 80022 w 12192000"/>
              <a:gd name="connsiteY209" fmla="*/ 2107254 h 2237474"/>
              <a:gd name="connsiteX210" fmla="*/ 79717 w 12192000"/>
              <a:gd name="connsiteY210" fmla="*/ 2107046 h 2237474"/>
              <a:gd name="connsiteX211" fmla="*/ 72352 w 12192000"/>
              <a:gd name="connsiteY211" fmla="*/ 2107991 h 2237474"/>
              <a:gd name="connsiteX212" fmla="*/ 37645 w 12192000"/>
              <a:gd name="connsiteY212" fmla="*/ 2115401 h 2237474"/>
              <a:gd name="connsiteX213" fmla="*/ 4572 w 12192000"/>
              <a:gd name="connsiteY213" fmla="*/ 2111091 h 2237474"/>
              <a:gd name="connsiteX214" fmla="*/ 0 w 12192000"/>
              <a:gd name="connsiteY214" fmla="*/ 2110468 h 2237474"/>
              <a:gd name="connsiteX215" fmla="*/ 0 w 12192000"/>
              <a:gd name="connsiteY21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213486 w 12192000"/>
              <a:gd name="connsiteY69" fmla="*/ 1580987 h 2237474"/>
              <a:gd name="connsiteX70" fmla="*/ 7183121 w 12192000"/>
              <a:gd name="connsiteY70" fmla="*/ 1595162 h 2237474"/>
              <a:gd name="connsiteX71" fmla="*/ 7164601 w 12192000"/>
              <a:gd name="connsiteY71" fmla="*/ 1606490 h 2237474"/>
              <a:gd name="connsiteX72" fmla="*/ 7092727 w 12192000"/>
              <a:gd name="connsiteY72" fmla="*/ 1623628 h 2237474"/>
              <a:gd name="connsiteX73" fmla="*/ 7031309 w 12192000"/>
              <a:gd name="connsiteY73" fmla="*/ 1619451 h 2237474"/>
              <a:gd name="connsiteX74" fmla="*/ 6999084 w 12192000"/>
              <a:gd name="connsiteY74" fmla="*/ 1634317 h 2237474"/>
              <a:gd name="connsiteX75" fmla="*/ 6992107 w 12192000"/>
              <a:gd name="connsiteY75" fmla="*/ 1636860 h 2237474"/>
              <a:gd name="connsiteX76" fmla="*/ 6991765 w 12192000"/>
              <a:gd name="connsiteY76" fmla="*/ 1636725 h 2237474"/>
              <a:gd name="connsiteX77" fmla="*/ 6900177 w 12192000"/>
              <a:gd name="connsiteY77" fmla="*/ 1636016 h 2237474"/>
              <a:gd name="connsiteX78" fmla="*/ 6795372 w 12192000"/>
              <a:gd name="connsiteY78" fmla="*/ 1644845 h 2237474"/>
              <a:gd name="connsiteX79" fmla="*/ 6692251 w 12192000"/>
              <a:gd name="connsiteY79" fmla="*/ 1656357 h 2237474"/>
              <a:gd name="connsiteX80" fmla="*/ 6655235 w 12192000"/>
              <a:gd name="connsiteY80" fmla="*/ 1661869 h 2237474"/>
              <a:gd name="connsiteX81" fmla="*/ 6587857 w 12192000"/>
              <a:gd name="connsiteY81" fmla="*/ 1665769 h 2237474"/>
              <a:gd name="connsiteX82" fmla="*/ 6554894 w 12192000"/>
              <a:gd name="connsiteY82" fmla="*/ 1664428 h 2237474"/>
              <a:gd name="connsiteX83" fmla="*/ 6516595 w 12192000"/>
              <a:gd name="connsiteY83" fmla="*/ 1667475 h 2237474"/>
              <a:gd name="connsiteX84" fmla="*/ 6508541 w 12192000"/>
              <a:gd name="connsiteY84" fmla="*/ 1668757 h 2237474"/>
              <a:gd name="connsiteX85" fmla="*/ 6471012 w 12192000"/>
              <a:gd name="connsiteY85" fmla="*/ 1678604 h 2237474"/>
              <a:gd name="connsiteX86" fmla="*/ 6415265 w 12192000"/>
              <a:gd name="connsiteY86" fmla="*/ 1665317 h 2237474"/>
              <a:gd name="connsiteX87" fmla="*/ 6364035 w 12192000"/>
              <a:gd name="connsiteY87" fmla="*/ 1667683 h 2237474"/>
              <a:gd name="connsiteX88" fmla="*/ 6280959 w 12192000"/>
              <a:gd name="connsiteY88" fmla="*/ 1689329 h 2237474"/>
              <a:gd name="connsiteX89" fmla="*/ 6243319 w 12192000"/>
              <a:gd name="connsiteY89" fmla="*/ 1695560 h 2237474"/>
              <a:gd name="connsiteX90" fmla="*/ 6098321 w 12192000"/>
              <a:gd name="connsiteY90" fmla="*/ 1721646 h 2237474"/>
              <a:gd name="connsiteX91" fmla="*/ 5880652 w 12192000"/>
              <a:gd name="connsiteY91" fmla="*/ 1779643 h 2237474"/>
              <a:gd name="connsiteX92" fmla="*/ 5785959 w 12192000"/>
              <a:gd name="connsiteY92" fmla="*/ 1775307 h 2237474"/>
              <a:gd name="connsiteX93" fmla="*/ 5643534 w 12192000"/>
              <a:gd name="connsiteY93" fmla="*/ 1802919 h 2237474"/>
              <a:gd name="connsiteX94" fmla="*/ 5518799 w 12192000"/>
              <a:gd name="connsiteY94" fmla="*/ 1818312 h 2237474"/>
              <a:gd name="connsiteX95" fmla="*/ 5505014 w 12192000"/>
              <a:gd name="connsiteY95" fmla="*/ 1819259 h 2237474"/>
              <a:gd name="connsiteX96" fmla="*/ 5453307 w 12192000"/>
              <a:gd name="connsiteY96" fmla="*/ 1815450 h 2237474"/>
              <a:gd name="connsiteX97" fmla="*/ 5364192 w 12192000"/>
              <a:gd name="connsiteY97" fmla="*/ 1826074 h 2237474"/>
              <a:gd name="connsiteX98" fmla="*/ 5350380 w 12192000"/>
              <a:gd name="connsiteY98" fmla="*/ 1830891 h 2237474"/>
              <a:gd name="connsiteX99" fmla="*/ 5259633 w 12192000"/>
              <a:gd name="connsiteY99" fmla="*/ 1837160 h 2237474"/>
              <a:gd name="connsiteX100" fmla="*/ 5197513 w 12192000"/>
              <a:gd name="connsiteY100" fmla="*/ 1844718 h 2237474"/>
              <a:gd name="connsiteX101" fmla="*/ 5168852 w 12192000"/>
              <a:gd name="connsiteY101" fmla="*/ 1844846 h 2237474"/>
              <a:gd name="connsiteX102" fmla="*/ 5114927 w 12192000"/>
              <a:gd name="connsiteY102" fmla="*/ 1847827 h 2237474"/>
              <a:gd name="connsiteX103" fmla="*/ 5108970 w 12192000"/>
              <a:gd name="connsiteY103" fmla="*/ 1847935 h 2237474"/>
              <a:gd name="connsiteX104" fmla="*/ 5067961 w 12192000"/>
              <a:gd name="connsiteY104" fmla="*/ 1845917 h 2237474"/>
              <a:gd name="connsiteX105" fmla="*/ 5007075 w 12192000"/>
              <a:gd name="connsiteY105" fmla="*/ 1838626 h 2237474"/>
              <a:gd name="connsiteX106" fmla="*/ 4944087 w 12192000"/>
              <a:gd name="connsiteY106" fmla="*/ 1823332 h 2237474"/>
              <a:gd name="connsiteX107" fmla="*/ 4907662 w 12192000"/>
              <a:gd name="connsiteY107" fmla="*/ 1816900 h 2237474"/>
              <a:gd name="connsiteX108" fmla="*/ 4882386 w 12192000"/>
              <a:gd name="connsiteY108" fmla="*/ 1809844 h 2237474"/>
              <a:gd name="connsiteX109" fmla="*/ 4811440 w 12192000"/>
              <a:gd name="connsiteY109" fmla="*/ 1804655 h 2237474"/>
              <a:gd name="connsiteX110" fmla="*/ 4691075 w 12192000"/>
              <a:gd name="connsiteY110" fmla="*/ 1801389 h 2237474"/>
              <a:gd name="connsiteX111" fmla="*/ 4611738 w 12192000"/>
              <a:gd name="connsiteY111" fmla="*/ 1776964 h 2237474"/>
              <a:gd name="connsiteX112" fmla="*/ 4560070 w 12192000"/>
              <a:gd name="connsiteY112" fmla="*/ 1785640 h 2237474"/>
              <a:gd name="connsiteX113" fmla="*/ 4536503 w 12192000"/>
              <a:gd name="connsiteY113" fmla="*/ 1785334 h 2237474"/>
              <a:gd name="connsiteX114" fmla="*/ 4513724 w 12192000"/>
              <a:gd name="connsiteY114" fmla="*/ 1791996 h 2237474"/>
              <a:gd name="connsiteX115" fmla="*/ 4459810 w 12192000"/>
              <a:gd name="connsiteY115" fmla="*/ 1797886 h 2237474"/>
              <a:gd name="connsiteX116" fmla="*/ 4379064 w 12192000"/>
              <a:gd name="connsiteY116" fmla="*/ 1817177 h 2237474"/>
              <a:gd name="connsiteX117" fmla="*/ 4319209 w 12192000"/>
              <a:gd name="connsiteY117" fmla="*/ 1834833 h 2237474"/>
              <a:gd name="connsiteX118" fmla="*/ 4290981 w 12192000"/>
              <a:gd name="connsiteY118" fmla="*/ 1839677 h 2237474"/>
              <a:gd name="connsiteX119" fmla="*/ 4285792 w 12192000"/>
              <a:gd name="connsiteY119" fmla="*/ 1836231 h 2237474"/>
              <a:gd name="connsiteX120" fmla="*/ 4238372 w 12192000"/>
              <a:gd name="connsiteY120" fmla="*/ 1851480 h 2237474"/>
              <a:gd name="connsiteX121" fmla="*/ 4232517 w 12192000"/>
              <a:gd name="connsiteY121" fmla="*/ 1852567 h 2237474"/>
              <a:gd name="connsiteX122" fmla="*/ 4191732 w 12192000"/>
              <a:gd name="connsiteY122" fmla="*/ 1857328 h 2237474"/>
              <a:gd name="connsiteX123" fmla="*/ 4065532 w 12192000"/>
              <a:gd name="connsiteY123" fmla="*/ 1855477 h 2237474"/>
              <a:gd name="connsiteX124" fmla="*/ 4028460 w 12192000"/>
              <a:gd name="connsiteY124" fmla="*/ 1855137 h 2237474"/>
              <a:gd name="connsiteX125" fmla="*/ 4002267 w 12192000"/>
              <a:gd name="connsiteY125" fmla="*/ 1852352 h 2237474"/>
              <a:gd name="connsiteX126" fmla="*/ 3931396 w 12192000"/>
              <a:gd name="connsiteY126" fmla="*/ 1858915 h 2237474"/>
              <a:gd name="connsiteX127" fmla="*/ 3812162 w 12192000"/>
              <a:gd name="connsiteY127" fmla="*/ 1875501 h 2237474"/>
              <a:gd name="connsiteX128" fmla="*/ 3729530 w 12192000"/>
              <a:gd name="connsiteY128" fmla="*/ 1864513 h 2237474"/>
              <a:gd name="connsiteX129" fmla="*/ 3680177 w 12192000"/>
              <a:gd name="connsiteY129" fmla="*/ 1881552 h 2237474"/>
              <a:gd name="connsiteX130" fmla="*/ 3567259 w 12192000"/>
              <a:gd name="connsiteY130" fmla="*/ 1893482 h 2237474"/>
              <a:gd name="connsiteX131" fmla="*/ 3405770 w 12192000"/>
              <a:gd name="connsiteY131" fmla="*/ 1904591 h 2237474"/>
              <a:gd name="connsiteX132" fmla="*/ 3280097 w 12192000"/>
              <a:gd name="connsiteY132" fmla="*/ 1919610 h 2237474"/>
              <a:gd name="connsiteX133" fmla="*/ 3123424 w 12192000"/>
              <a:gd name="connsiteY133" fmla="*/ 1952930 h 2237474"/>
              <a:gd name="connsiteX134" fmla="*/ 3009910 w 12192000"/>
              <a:gd name="connsiteY134" fmla="*/ 1957866 h 2237474"/>
              <a:gd name="connsiteX135" fmla="*/ 2995934 w 12192000"/>
              <a:gd name="connsiteY135" fmla="*/ 1967085 h 2237474"/>
              <a:gd name="connsiteX136" fmla="*/ 2980071 w 12192000"/>
              <a:gd name="connsiteY136" fmla="*/ 1972988 h 2237474"/>
              <a:gd name="connsiteX137" fmla="*/ 2978094 w 12192000"/>
              <a:gd name="connsiteY137" fmla="*/ 1972369 h 2237474"/>
              <a:gd name="connsiteX138" fmla="*/ 2942858 w 12192000"/>
              <a:gd name="connsiteY138" fmla="*/ 1981367 h 2237474"/>
              <a:gd name="connsiteX139" fmla="*/ 2875436 w 12192000"/>
              <a:gd name="connsiteY139" fmla="*/ 1996977 h 2237474"/>
              <a:gd name="connsiteX140" fmla="*/ 2874892 w 12192000"/>
              <a:gd name="connsiteY140" fmla="*/ 1996085 h 2237474"/>
              <a:gd name="connsiteX141" fmla="*/ 2864145 w 12192000"/>
              <a:gd name="connsiteY141" fmla="*/ 1994061 h 2237474"/>
              <a:gd name="connsiteX142" fmla="*/ 2843662 w 12192000"/>
              <a:gd name="connsiteY142" fmla="*/ 1992498 h 2237474"/>
              <a:gd name="connsiteX143" fmla="*/ 2796128 w 12192000"/>
              <a:gd name="connsiteY143" fmla="*/ 1976403 h 2237474"/>
              <a:gd name="connsiteX144" fmla="*/ 2756784 w 12192000"/>
              <a:gd name="connsiteY144" fmla="*/ 1985116 h 2237474"/>
              <a:gd name="connsiteX145" fmla="*/ 2748833 w 12192000"/>
              <a:gd name="connsiteY145" fmla="*/ 1986323 h 2237474"/>
              <a:gd name="connsiteX146" fmla="*/ 2748661 w 12192000"/>
              <a:gd name="connsiteY146" fmla="*/ 1986122 h 2237474"/>
              <a:gd name="connsiteX147" fmla="*/ 2740251 w 12192000"/>
              <a:gd name="connsiteY147" fmla="*/ 1986946 h 2237474"/>
              <a:gd name="connsiteX148" fmla="*/ 2718916 w 12192000"/>
              <a:gd name="connsiteY148" fmla="*/ 1990867 h 2237474"/>
              <a:gd name="connsiteX149" fmla="*/ 2713522 w 12192000"/>
              <a:gd name="connsiteY149" fmla="*/ 1990173 h 2237474"/>
              <a:gd name="connsiteX150" fmla="*/ 2680597 w 12192000"/>
              <a:gd name="connsiteY150" fmla="*/ 1984996 h 2237474"/>
              <a:gd name="connsiteX151" fmla="*/ 2578178 w 12192000"/>
              <a:gd name="connsiteY151" fmla="*/ 1990531 h 2237474"/>
              <a:gd name="connsiteX152" fmla="*/ 2476147 w 12192000"/>
              <a:gd name="connsiteY152" fmla="*/ 1998305 h 2237474"/>
              <a:gd name="connsiteX153" fmla="*/ 2373568 w 12192000"/>
              <a:gd name="connsiteY153" fmla="*/ 2003219 h 2237474"/>
              <a:gd name="connsiteX154" fmla="*/ 2321399 w 12192000"/>
              <a:gd name="connsiteY154" fmla="*/ 1989467 h 2237474"/>
              <a:gd name="connsiteX155" fmla="*/ 2315525 w 12192000"/>
              <a:gd name="connsiteY155" fmla="*/ 1989708 h 2237474"/>
              <a:gd name="connsiteX156" fmla="*/ 2300792 w 12192000"/>
              <a:gd name="connsiteY156" fmla="*/ 1994290 h 2237474"/>
              <a:gd name="connsiteX157" fmla="*/ 2295469 w 12192000"/>
              <a:gd name="connsiteY157" fmla="*/ 1996659 h 2237474"/>
              <a:gd name="connsiteX158" fmla="*/ 2287219 w 12192000"/>
              <a:gd name="connsiteY158" fmla="*/ 1998750 h 2237474"/>
              <a:gd name="connsiteX159" fmla="*/ 2286948 w 12192000"/>
              <a:gd name="connsiteY159" fmla="*/ 1998596 h 2237474"/>
              <a:gd name="connsiteX160" fmla="*/ 2243069 w 12192000"/>
              <a:gd name="connsiteY160" fmla="*/ 2015111 h 2237474"/>
              <a:gd name="connsiteX161" fmla="*/ 2186609 w 12192000"/>
              <a:gd name="connsiteY161" fmla="*/ 2008263 h 2237474"/>
              <a:gd name="connsiteX162" fmla="*/ 2164831 w 12192000"/>
              <a:gd name="connsiteY162" fmla="*/ 2010143 h 2237474"/>
              <a:gd name="connsiteX163" fmla="*/ 2152836 w 12192000"/>
              <a:gd name="connsiteY163" fmla="*/ 2010048 h 2237474"/>
              <a:gd name="connsiteX164" fmla="*/ 2117102 w 12192000"/>
              <a:gd name="connsiteY164" fmla="*/ 2023004 h 2237474"/>
              <a:gd name="connsiteX165" fmla="*/ 2111935 w 12192000"/>
              <a:gd name="connsiteY165" fmla="*/ 2023163 h 2237474"/>
              <a:gd name="connsiteX166" fmla="*/ 2089991 w 12192000"/>
              <a:gd name="connsiteY166" fmla="*/ 2034193 h 2237474"/>
              <a:gd name="connsiteX167" fmla="*/ 2058061 w 12192000"/>
              <a:gd name="connsiteY167" fmla="*/ 2047942 h 2237474"/>
              <a:gd name="connsiteX168" fmla="*/ 2055737 w 12192000"/>
              <a:gd name="connsiteY168" fmla="*/ 2047704 h 2237474"/>
              <a:gd name="connsiteX169" fmla="*/ 2042244 w 12192000"/>
              <a:gd name="connsiteY169" fmla="*/ 2055560 h 2237474"/>
              <a:gd name="connsiteX170" fmla="*/ 1976224 w 12192000"/>
              <a:gd name="connsiteY170" fmla="*/ 2074257 h 2237474"/>
              <a:gd name="connsiteX171" fmla="*/ 1877728 w 12192000"/>
              <a:gd name="connsiteY171" fmla="*/ 2101004 h 2237474"/>
              <a:gd name="connsiteX172" fmla="*/ 1759056 w 12192000"/>
              <a:gd name="connsiteY172" fmla="*/ 2125608 h 2237474"/>
              <a:gd name="connsiteX173" fmla="*/ 1637948 w 12192000"/>
              <a:gd name="connsiteY173" fmla="*/ 2172597 h 2237474"/>
              <a:gd name="connsiteX174" fmla="*/ 1434549 w 12192000"/>
              <a:gd name="connsiteY174" fmla="*/ 2234522 h 2237474"/>
              <a:gd name="connsiteX175" fmla="*/ 1398481 w 12192000"/>
              <a:gd name="connsiteY175" fmla="*/ 2237074 h 2237474"/>
              <a:gd name="connsiteX176" fmla="*/ 1398407 w 12192000"/>
              <a:gd name="connsiteY176" fmla="*/ 2237095 h 2237474"/>
              <a:gd name="connsiteX177" fmla="*/ 1370962 w 12192000"/>
              <a:gd name="connsiteY177" fmla="*/ 2237474 h 2237474"/>
              <a:gd name="connsiteX178" fmla="*/ 1356367 w 12192000"/>
              <a:gd name="connsiteY178" fmla="*/ 2235089 h 2237474"/>
              <a:gd name="connsiteX179" fmla="*/ 1324828 w 12192000"/>
              <a:gd name="connsiteY179" fmla="*/ 2231968 h 2237474"/>
              <a:gd name="connsiteX180" fmla="*/ 1297744 w 12192000"/>
              <a:gd name="connsiteY180" fmla="*/ 2235849 h 2237474"/>
              <a:gd name="connsiteX181" fmla="*/ 1286236 w 12192000"/>
              <a:gd name="connsiteY181" fmla="*/ 2233135 h 2237474"/>
              <a:gd name="connsiteX182" fmla="*/ 1283504 w 12192000"/>
              <a:gd name="connsiteY182" fmla="*/ 2233797 h 2237474"/>
              <a:gd name="connsiteX183" fmla="*/ 1279765 w 12192000"/>
              <a:gd name="connsiteY183" fmla="*/ 2229639 h 2237474"/>
              <a:gd name="connsiteX184" fmla="*/ 1195347 w 12192000"/>
              <a:gd name="connsiteY184" fmla="*/ 2212354 h 2237474"/>
              <a:gd name="connsiteX185" fmla="*/ 970251 w 12192000"/>
              <a:gd name="connsiteY185" fmla="*/ 2221029 h 2237474"/>
              <a:gd name="connsiteX186" fmla="*/ 812914 w 12192000"/>
              <a:gd name="connsiteY186" fmla="*/ 2202752 h 2237474"/>
              <a:gd name="connsiteX187" fmla="*/ 800195 w 12192000"/>
              <a:gd name="connsiteY187" fmla="*/ 2209407 h 2237474"/>
              <a:gd name="connsiteX188" fmla="*/ 784978 w 12192000"/>
              <a:gd name="connsiteY188" fmla="*/ 2212360 h 2237474"/>
              <a:gd name="connsiteX189" fmla="*/ 681987 w 12192000"/>
              <a:gd name="connsiteY189" fmla="*/ 2216757 h 2237474"/>
              <a:gd name="connsiteX190" fmla="*/ 669923 w 12192000"/>
              <a:gd name="connsiteY190" fmla="*/ 2211682 h 2237474"/>
              <a:gd name="connsiteX191" fmla="*/ 648680 w 12192000"/>
              <a:gd name="connsiteY191" fmla="*/ 2206229 h 2237474"/>
              <a:gd name="connsiteX192" fmla="*/ 597225 w 12192000"/>
              <a:gd name="connsiteY192" fmla="*/ 2180999 h 2237474"/>
              <a:gd name="connsiteX193" fmla="*/ 558449 w 12192000"/>
              <a:gd name="connsiteY193" fmla="*/ 2182346 h 2237474"/>
              <a:gd name="connsiteX194" fmla="*/ 550517 w 12192000"/>
              <a:gd name="connsiteY194" fmla="*/ 2182060 h 2237474"/>
              <a:gd name="connsiteX195" fmla="*/ 550309 w 12192000"/>
              <a:gd name="connsiteY195" fmla="*/ 2181825 h 2237474"/>
              <a:gd name="connsiteX196" fmla="*/ 541836 w 12192000"/>
              <a:gd name="connsiteY196" fmla="*/ 2181063 h 2237474"/>
              <a:gd name="connsiteX197" fmla="*/ 536057 w 12192000"/>
              <a:gd name="connsiteY197" fmla="*/ 2181537 h 2237474"/>
              <a:gd name="connsiteX198" fmla="*/ 520671 w 12192000"/>
              <a:gd name="connsiteY198" fmla="*/ 2180980 h 2237474"/>
              <a:gd name="connsiteX199" fmla="*/ 515024 w 12192000"/>
              <a:gd name="connsiteY199" fmla="*/ 2179258 h 2237474"/>
              <a:gd name="connsiteX200" fmla="*/ 512278 w 12192000"/>
              <a:gd name="connsiteY200" fmla="*/ 2176369 h 2237474"/>
              <a:gd name="connsiteX201" fmla="*/ 480419 w 12192000"/>
              <a:gd name="connsiteY201" fmla="*/ 2167807 h 2237474"/>
              <a:gd name="connsiteX202" fmla="*/ 413835 w 12192000"/>
              <a:gd name="connsiteY202" fmla="*/ 2156783 h 2237474"/>
              <a:gd name="connsiteX203" fmla="*/ 376513 w 12192000"/>
              <a:gd name="connsiteY203" fmla="*/ 2154014 h 2237474"/>
              <a:gd name="connsiteX204" fmla="*/ 273386 w 12192000"/>
              <a:gd name="connsiteY204" fmla="*/ 2142551 h 2237474"/>
              <a:gd name="connsiteX205" fmla="*/ 169207 w 12192000"/>
              <a:gd name="connsiteY205" fmla="*/ 2128100 h 2237474"/>
              <a:gd name="connsiteX206" fmla="*/ 93149 w 12192000"/>
              <a:gd name="connsiteY206" fmla="*/ 2105324 h 2237474"/>
              <a:gd name="connsiteX207" fmla="*/ 88109 w 12192000"/>
              <a:gd name="connsiteY207" fmla="*/ 2106704 h 2237474"/>
              <a:gd name="connsiteX208" fmla="*/ 80022 w 12192000"/>
              <a:gd name="connsiteY208" fmla="*/ 2107254 h 2237474"/>
              <a:gd name="connsiteX209" fmla="*/ 79717 w 12192000"/>
              <a:gd name="connsiteY209" fmla="*/ 2107046 h 2237474"/>
              <a:gd name="connsiteX210" fmla="*/ 72352 w 12192000"/>
              <a:gd name="connsiteY210" fmla="*/ 2107991 h 2237474"/>
              <a:gd name="connsiteX211" fmla="*/ 37645 w 12192000"/>
              <a:gd name="connsiteY211" fmla="*/ 2115401 h 2237474"/>
              <a:gd name="connsiteX212" fmla="*/ 4572 w 12192000"/>
              <a:gd name="connsiteY212" fmla="*/ 2111091 h 2237474"/>
              <a:gd name="connsiteX213" fmla="*/ 0 w 12192000"/>
              <a:gd name="connsiteY213" fmla="*/ 2110468 h 2237474"/>
              <a:gd name="connsiteX214" fmla="*/ 0 w 12192000"/>
              <a:gd name="connsiteY21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87857 w 12192000"/>
              <a:gd name="connsiteY80" fmla="*/ 1665769 h 2237474"/>
              <a:gd name="connsiteX81" fmla="*/ 6554894 w 12192000"/>
              <a:gd name="connsiteY81" fmla="*/ 1664428 h 2237474"/>
              <a:gd name="connsiteX82" fmla="*/ 6516595 w 12192000"/>
              <a:gd name="connsiteY82" fmla="*/ 1667475 h 2237474"/>
              <a:gd name="connsiteX83" fmla="*/ 6508541 w 12192000"/>
              <a:gd name="connsiteY83" fmla="*/ 1668757 h 2237474"/>
              <a:gd name="connsiteX84" fmla="*/ 6471012 w 12192000"/>
              <a:gd name="connsiteY84" fmla="*/ 1678604 h 2237474"/>
              <a:gd name="connsiteX85" fmla="*/ 6415265 w 12192000"/>
              <a:gd name="connsiteY85" fmla="*/ 1665317 h 2237474"/>
              <a:gd name="connsiteX86" fmla="*/ 6364035 w 12192000"/>
              <a:gd name="connsiteY86" fmla="*/ 1667683 h 2237474"/>
              <a:gd name="connsiteX87" fmla="*/ 6280959 w 12192000"/>
              <a:gd name="connsiteY87" fmla="*/ 1689329 h 2237474"/>
              <a:gd name="connsiteX88" fmla="*/ 6243319 w 12192000"/>
              <a:gd name="connsiteY88" fmla="*/ 1695560 h 2237474"/>
              <a:gd name="connsiteX89" fmla="*/ 6098321 w 12192000"/>
              <a:gd name="connsiteY89" fmla="*/ 1721646 h 2237474"/>
              <a:gd name="connsiteX90" fmla="*/ 5880652 w 12192000"/>
              <a:gd name="connsiteY90" fmla="*/ 1779643 h 2237474"/>
              <a:gd name="connsiteX91" fmla="*/ 5785959 w 12192000"/>
              <a:gd name="connsiteY91" fmla="*/ 1775307 h 2237474"/>
              <a:gd name="connsiteX92" fmla="*/ 5643534 w 12192000"/>
              <a:gd name="connsiteY92" fmla="*/ 1802919 h 2237474"/>
              <a:gd name="connsiteX93" fmla="*/ 5518799 w 12192000"/>
              <a:gd name="connsiteY93" fmla="*/ 1818312 h 2237474"/>
              <a:gd name="connsiteX94" fmla="*/ 5505014 w 12192000"/>
              <a:gd name="connsiteY94" fmla="*/ 1819259 h 2237474"/>
              <a:gd name="connsiteX95" fmla="*/ 5453307 w 12192000"/>
              <a:gd name="connsiteY95" fmla="*/ 1815450 h 2237474"/>
              <a:gd name="connsiteX96" fmla="*/ 5364192 w 12192000"/>
              <a:gd name="connsiteY96" fmla="*/ 1826074 h 2237474"/>
              <a:gd name="connsiteX97" fmla="*/ 5350380 w 12192000"/>
              <a:gd name="connsiteY97" fmla="*/ 1830891 h 2237474"/>
              <a:gd name="connsiteX98" fmla="*/ 5259633 w 12192000"/>
              <a:gd name="connsiteY98" fmla="*/ 1837160 h 2237474"/>
              <a:gd name="connsiteX99" fmla="*/ 5197513 w 12192000"/>
              <a:gd name="connsiteY99" fmla="*/ 1844718 h 2237474"/>
              <a:gd name="connsiteX100" fmla="*/ 5168852 w 12192000"/>
              <a:gd name="connsiteY100" fmla="*/ 1844846 h 2237474"/>
              <a:gd name="connsiteX101" fmla="*/ 5114927 w 12192000"/>
              <a:gd name="connsiteY101" fmla="*/ 1847827 h 2237474"/>
              <a:gd name="connsiteX102" fmla="*/ 5108970 w 12192000"/>
              <a:gd name="connsiteY102" fmla="*/ 1847935 h 2237474"/>
              <a:gd name="connsiteX103" fmla="*/ 5067961 w 12192000"/>
              <a:gd name="connsiteY103" fmla="*/ 1845917 h 2237474"/>
              <a:gd name="connsiteX104" fmla="*/ 5007075 w 12192000"/>
              <a:gd name="connsiteY104" fmla="*/ 1838626 h 2237474"/>
              <a:gd name="connsiteX105" fmla="*/ 4944087 w 12192000"/>
              <a:gd name="connsiteY105" fmla="*/ 1823332 h 2237474"/>
              <a:gd name="connsiteX106" fmla="*/ 4907662 w 12192000"/>
              <a:gd name="connsiteY106" fmla="*/ 1816900 h 2237474"/>
              <a:gd name="connsiteX107" fmla="*/ 4882386 w 12192000"/>
              <a:gd name="connsiteY107" fmla="*/ 1809844 h 2237474"/>
              <a:gd name="connsiteX108" fmla="*/ 4811440 w 12192000"/>
              <a:gd name="connsiteY108" fmla="*/ 1804655 h 2237474"/>
              <a:gd name="connsiteX109" fmla="*/ 4691075 w 12192000"/>
              <a:gd name="connsiteY109" fmla="*/ 1801389 h 2237474"/>
              <a:gd name="connsiteX110" fmla="*/ 4611738 w 12192000"/>
              <a:gd name="connsiteY110" fmla="*/ 1776964 h 2237474"/>
              <a:gd name="connsiteX111" fmla="*/ 4560070 w 12192000"/>
              <a:gd name="connsiteY111" fmla="*/ 1785640 h 2237474"/>
              <a:gd name="connsiteX112" fmla="*/ 4536503 w 12192000"/>
              <a:gd name="connsiteY112" fmla="*/ 1785334 h 2237474"/>
              <a:gd name="connsiteX113" fmla="*/ 4513724 w 12192000"/>
              <a:gd name="connsiteY113" fmla="*/ 1791996 h 2237474"/>
              <a:gd name="connsiteX114" fmla="*/ 4459810 w 12192000"/>
              <a:gd name="connsiteY114" fmla="*/ 1797886 h 2237474"/>
              <a:gd name="connsiteX115" fmla="*/ 4379064 w 12192000"/>
              <a:gd name="connsiteY115" fmla="*/ 1817177 h 2237474"/>
              <a:gd name="connsiteX116" fmla="*/ 4319209 w 12192000"/>
              <a:gd name="connsiteY116" fmla="*/ 1834833 h 2237474"/>
              <a:gd name="connsiteX117" fmla="*/ 4290981 w 12192000"/>
              <a:gd name="connsiteY117" fmla="*/ 1839677 h 2237474"/>
              <a:gd name="connsiteX118" fmla="*/ 4285792 w 12192000"/>
              <a:gd name="connsiteY118" fmla="*/ 1836231 h 2237474"/>
              <a:gd name="connsiteX119" fmla="*/ 4238372 w 12192000"/>
              <a:gd name="connsiteY119" fmla="*/ 1851480 h 2237474"/>
              <a:gd name="connsiteX120" fmla="*/ 4232517 w 12192000"/>
              <a:gd name="connsiteY120" fmla="*/ 1852567 h 2237474"/>
              <a:gd name="connsiteX121" fmla="*/ 4191732 w 12192000"/>
              <a:gd name="connsiteY121" fmla="*/ 1857328 h 2237474"/>
              <a:gd name="connsiteX122" fmla="*/ 4065532 w 12192000"/>
              <a:gd name="connsiteY122" fmla="*/ 1855477 h 2237474"/>
              <a:gd name="connsiteX123" fmla="*/ 4028460 w 12192000"/>
              <a:gd name="connsiteY123" fmla="*/ 1855137 h 2237474"/>
              <a:gd name="connsiteX124" fmla="*/ 4002267 w 12192000"/>
              <a:gd name="connsiteY124" fmla="*/ 1852352 h 2237474"/>
              <a:gd name="connsiteX125" fmla="*/ 3931396 w 12192000"/>
              <a:gd name="connsiteY125" fmla="*/ 1858915 h 2237474"/>
              <a:gd name="connsiteX126" fmla="*/ 3812162 w 12192000"/>
              <a:gd name="connsiteY126" fmla="*/ 1875501 h 2237474"/>
              <a:gd name="connsiteX127" fmla="*/ 3729530 w 12192000"/>
              <a:gd name="connsiteY127" fmla="*/ 1864513 h 2237474"/>
              <a:gd name="connsiteX128" fmla="*/ 3680177 w 12192000"/>
              <a:gd name="connsiteY128" fmla="*/ 1881552 h 2237474"/>
              <a:gd name="connsiteX129" fmla="*/ 3567259 w 12192000"/>
              <a:gd name="connsiteY129" fmla="*/ 1893482 h 2237474"/>
              <a:gd name="connsiteX130" fmla="*/ 3405770 w 12192000"/>
              <a:gd name="connsiteY130" fmla="*/ 1904591 h 2237474"/>
              <a:gd name="connsiteX131" fmla="*/ 3280097 w 12192000"/>
              <a:gd name="connsiteY131" fmla="*/ 1919610 h 2237474"/>
              <a:gd name="connsiteX132" fmla="*/ 3123424 w 12192000"/>
              <a:gd name="connsiteY132" fmla="*/ 1952930 h 2237474"/>
              <a:gd name="connsiteX133" fmla="*/ 3009910 w 12192000"/>
              <a:gd name="connsiteY133" fmla="*/ 1957866 h 2237474"/>
              <a:gd name="connsiteX134" fmla="*/ 2995934 w 12192000"/>
              <a:gd name="connsiteY134" fmla="*/ 1967085 h 2237474"/>
              <a:gd name="connsiteX135" fmla="*/ 2980071 w 12192000"/>
              <a:gd name="connsiteY135" fmla="*/ 1972988 h 2237474"/>
              <a:gd name="connsiteX136" fmla="*/ 2978094 w 12192000"/>
              <a:gd name="connsiteY136" fmla="*/ 1972369 h 2237474"/>
              <a:gd name="connsiteX137" fmla="*/ 2942858 w 12192000"/>
              <a:gd name="connsiteY137" fmla="*/ 1981367 h 2237474"/>
              <a:gd name="connsiteX138" fmla="*/ 2875436 w 12192000"/>
              <a:gd name="connsiteY138" fmla="*/ 1996977 h 2237474"/>
              <a:gd name="connsiteX139" fmla="*/ 2874892 w 12192000"/>
              <a:gd name="connsiteY139" fmla="*/ 1996085 h 2237474"/>
              <a:gd name="connsiteX140" fmla="*/ 2864145 w 12192000"/>
              <a:gd name="connsiteY140" fmla="*/ 1994061 h 2237474"/>
              <a:gd name="connsiteX141" fmla="*/ 2843662 w 12192000"/>
              <a:gd name="connsiteY141" fmla="*/ 1992498 h 2237474"/>
              <a:gd name="connsiteX142" fmla="*/ 2796128 w 12192000"/>
              <a:gd name="connsiteY142" fmla="*/ 1976403 h 2237474"/>
              <a:gd name="connsiteX143" fmla="*/ 2756784 w 12192000"/>
              <a:gd name="connsiteY143" fmla="*/ 1985116 h 2237474"/>
              <a:gd name="connsiteX144" fmla="*/ 2748833 w 12192000"/>
              <a:gd name="connsiteY144" fmla="*/ 1986323 h 2237474"/>
              <a:gd name="connsiteX145" fmla="*/ 2748661 w 12192000"/>
              <a:gd name="connsiteY145" fmla="*/ 1986122 h 2237474"/>
              <a:gd name="connsiteX146" fmla="*/ 2740251 w 12192000"/>
              <a:gd name="connsiteY146" fmla="*/ 1986946 h 2237474"/>
              <a:gd name="connsiteX147" fmla="*/ 2718916 w 12192000"/>
              <a:gd name="connsiteY147" fmla="*/ 1990867 h 2237474"/>
              <a:gd name="connsiteX148" fmla="*/ 2713522 w 12192000"/>
              <a:gd name="connsiteY148" fmla="*/ 1990173 h 2237474"/>
              <a:gd name="connsiteX149" fmla="*/ 2680597 w 12192000"/>
              <a:gd name="connsiteY149" fmla="*/ 1984996 h 2237474"/>
              <a:gd name="connsiteX150" fmla="*/ 2578178 w 12192000"/>
              <a:gd name="connsiteY150" fmla="*/ 1990531 h 2237474"/>
              <a:gd name="connsiteX151" fmla="*/ 2476147 w 12192000"/>
              <a:gd name="connsiteY151" fmla="*/ 1998305 h 2237474"/>
              <a:gd name="connsiteX152" fmla="*/ 2373568 w 12192000"/>
              <a:gd name="connsiteY152" fmla="*/ 2003219 h 2237474"/>
              <a:gd name="connsiteX153" fmla="*/ 2321399 w 12192000"/>
              <a:gd name="connsiteY153" fmla="*/ 1989467 h 2237474"/>
              <a:gd name="connsiteX154" fmla="*/ 2315525 w 12192000"/>
              <a:gd name="connsiteY154" fmla="*/ 1989708 h 2237474"/>
              <a:gd name="connsiteX155" fmla="*/ 2300792 w 12192000"/>
              <a:gd name="connsiteY155" fmla="*/ 1994290 h 2237474"/>
              <a:gd name="connsiteX156" fmla="*/ 2295469 w 12192000"/>
              <a:gd name="connsiteY156" fmla="*/ 1996659 h 2237474"/>
              <a:gd name="connsiteX157" fmla="*/ 2287219 w 12192000"/>
              <a:gd name="connsiteY157" fmla="*/ 1998750 h 2237474"/>
              <a:gd name="connsiteX158" fmla="*/ 2286948 w 12192000"/>
              <a:gd name="connsiteY158" fmla="*/ 1998596 h 2237474"/>
              <a:gd name="connsiteX159" fmla="*/ 2243069 w 12192000"/>
              <a:gd name="connsiteY159" fmla="*/ 2015111 h 2237474"/>
              <a:gd name="connsiteX160" fmla="*/ 2186609 w 12192000"/>
              <a:gd name="connsiteY160" fmla="*/ 2008263 h 2237474"/>
              <a:gd name="connsiteX161" fmla="*/ 2164831 w 12192000"/>
              <a:gd name="connsiteY161" fmla="*/ 2010143 h 2237474"/>
              <a:gd name="connsiteX162" fmla="*/ 2152836 w 12192000"/>
              <a:gd name="connsiteY162" fmla="*/ 2010048 h 2237474"/>
              <a:gd name="connsiteX163" fmla="*/ 2117102 w 12192000"/>
              <a:gd name="connsiteY163" fmla="*/ 2023004 h 2237474"/>
              <a:gd name="connsiteX164" fmla="*/ 2111935 w 12192000"/>
              <a:gd name="connsiteY164" fmla="*/ 2023163 h 2237474"/>
              <a:gd name="connsiteX165" fmla="*/ 2089991 w 12192000"/>
              <a:gd name="connsiteY165" fmla="*/ 2034193 h 2237474"/>
              <a:gd name="connsiteX166" fmla="*/ 2058061 w 12192000"/>
              <a:gd name="connsiteY166" fmla="*/ 2047942 h 2237474"/>
              <a:gd name="connsiteX167" fmla="*/ 2055737 w 12192000"/>
              <a:gd name="connsiteY167" fmla="*/ 2047704 h 2237474"/>
              <a:gd name="connsiteX168" fmla="*/ 2042244 w 12192000"/>
              <a:gd name="connsiteY168" fmla="*/ 2055560 h 2237474"/>
              <a:gd name="connsiteX169" fmla="*/ 1976224 w 12192000"/>
              <a:gd name="connsiteY169" fmla="*/ 2074257 h 2237474"/>
              <a:gd name="connsiteX170" fmla="*/ 1877728 w 12192000"/>
              <a:gd name="connsiteY170" fmla="*/ 2101004 h 2237474"/>
              <a:gd name="connsiteX171" fmla="*/ 1759056 w 12192000"/>
              <a:gd name="connsiteY171" fmla="*/ 2125608 h 2237474"/>
              <a:gd name="connsiteX172" fmla="*/ 1637948 w 12192000"/>
              <a:gd name="connsiteY172" fmla="*/ 2172597 h 2237474"/>
              <a:gd name="connsiteX173" fmla="*/ 1434549 w 12192000"/>
              <a:gd name="connsiteY173" fmla="*/ 2234522 h 2237474"/>
              <a:gd name="connsiteX174" fmla="*/ 1398481 w 12192000"/>
              <a:gd name="connsiteY174" fmla="*/ 2237074 h 2237474"/>
              <a:gd name="connsiteX175" fmla="*/ 1398407 w 12192000"/>
              <a:gd name="connsiteY175" fmla="*/ 2237095 h 2237474"/>
              <a:gd name="connsiteX176" fmla="*/ 1370962 w 12192000"/>
              <a:gd name="connsiteY176" fmla="*/ 2237474 h 2237474"/>
              <a:gd name="connsiteX177" fmla="*/ 1356367 w 12192000"/>
              <a:gd name="connsiteY177" fmla="*/ 2235089 h 2237474"/>
              <a:gd name="connsiteX178" fmla="*/ 1324828 w 12192000"/>
              <a:gd name="connsiteY178" fmla="*/ 2231968 h 2237474"/>
              <a:gd name="connsiteX179" fmla="*/ 1297744 w 12192000"/>
              <a:gd name="connsiteY179" fmla="*/ 2235849 h 2237474"/>
              <a:gd name="connsiteX180" fmla="*/ 1286236 w 12192000"/>
              <a:gd name="connsiteY180" fmla="*/ 2233135 h 2237474"/>
              <a:gd name="connsiteX181" fmla="*/ 1283504 w 12192000"/>
              <a:gd name="connsiteY181" fmla="*/ 2233797 h 2237474"/>
              <a:gd name="connsiteX182" fmla="*/ 1279765 w 12192000"/>
              <a:gd name="connsiteY182" fmla="*/ 2229639 h 2237474"/>
              <a:gd name="connsiteX183" fmla="*/ 1195347 w 12192000"/>
              <a:gd name="connsiteY183" fmla="*/ 2212354 h 2237474"/>
              <a:gd name="connsiteX184" fmla="*/ 970251 w 12192000"/>
              <a:gd name="connsiteY184" fmla="*/ 2221029 h 2237474"/>
              <a:gd name="connsiteX185" fmla="*/ 812914 w 12192000"/>
              <a:gd name="connsiteY185" fmla="*/ 2202752 h 2237474"/>
              <a:gd name="connsiteX186" fmla="*/ 800195 w 12192000"/>
              <a:gd name="connsiteY186" fmla="*/ 2209407 h 2237474"/>
              <a:gd name="connsiteX187" fmla="*/ 784978 w 12192000"/>
              <a:gd name="connsiteY187" fmla="*/ 2212360 h 2237474"/>
              <a:gd name="connsiteX188" fmla="*/ 681987 w 12192000"/>
              <a:gd name="connsiteY188" fmla="*/ 2216757 h 2237474"/>
              <a:gd name="connsiteX189" fmla="*/ 669923 w 12192000"/>
              <a:gd name="connsiteY189" fmla="*/ 2211682 h 2237474"/>
              <a:gd name="connsiteX190" fmla="*/ 648680 w 12192000"/>
              <a:gd name="connsiteY190" fmla="*/ 2206229 h 2237474"/>
              <a:gd name="connsiteX191" fmla="*/ 597225 w 12192000"/>
              <a:gd name="connsiteY191" fmla="*/ 2180999 h 2237474"/>
              <a:gd name="connsiteX192" fmla="*/ 558449 w 12192000"/>
              <a:gd name="connsiteY192" fmla="*/ 2182346 h 2237474"/>
              <a:gd name="connsiteX193" fmla="*/ 550517 w 12192000"/>
              <a:gd name="connsiteY193" fmla="*/ 2182060 h 2237474"/>
              <a:gd name="connsiteX194" fmla="*/ 550309 w 12192000"/>
              <a:gd name="connsiteY194" fmla="*/ 2181825 h 2237474"/>
              <a:gd name="connsiteX195" fmla="*/ 541836 w 12192000"/>
              <a:gd name="connsiteY195" fmla="*/ 2181063 h 2237474"/>
              <a:gd name="connsiteX196" fmla="*/ 536057 w 12192000"/>
              <a:gd name="connsiteY196" fmla="*/ 2181537 h 2237474"/>
              <a:gd name="connsiteX197" fmla="*/ 520671 w 12192000"/>
              <a:gd name="connsiteY197" fmla="*/ 2180980 h 2237474"/>
              <a:gd name="connsiteX198" fmla="*/ 515024 w 12192000"/>
              <a:gd name="connsiteY198" fmla="*/ 2179258 h 2237474"/>
              <a:gd name="connsiteX199" fmla="*/ 512278 w 12192000"/>
              <a:gd name="connsiteY199" fmla="*/ 2176369 h 2237474"/>
              <a:gd name="connsiteX200" fmla="*/ 480419 w 12192000"/>
              <a:gd name="connsiteY200" fmla="*/ 2167807 h 2237474"/>
              <a:gd name="connsiteX201" fmla="*/ 413835 w 12192000"/>
              <a:gd name="connsiteY201" fmla="*/ 2156783 h 2237474"/>
              <a:gd name="connsiteX202" fmla="*/ 376513 w 12192000"/>
              <a:gd name="connsiteY202" fmla="*/ 2154014 h 2237474"/>
              <a:gd name="connsiteX203" fmla="*/ 273386 w 12192000"/>
              <a:gd name="connsiteY203" fmla="*/ 2142551 h 2237474"/>
              <a:gd name="connsiteX204" fmla="*/ 169207 w 12192000"/>
              <a:gd name="connsiteY204" fmla="*/ 2128100 h 2237474"/>
              <a:gd name="connsiteX205" fmla="*/ 93149 w 12192000"/>
              <a:gd name="connsiteY205" fmla="*/ 2105324 h 2237474"/>
              <a:gd name="connsiteX206" fmla="*/ 88109 w 12192000"/>
              <a:gd name="connsiteY206" fmla="*/ 2106704 h 2237474"/>
              <a:gd name="connsiteX207" fmla="*/ 80022 w 12192000"/>
              <a:gd name="connsiteY207" fmla="*/ 2107254 h 2237474"/>
              <a:gd name="connsiteX208" fmla="*/ 79717 w 12192000"/>
              <a:gd name="connsiteY208" fmla="*/ 2107046 h 2237474"/>
              <a:gd name="connsiteX209" fmla="*/ 72352 w 12192000"/>
              <a:gd name="connsiteY209" fmla="*/ 2107991 h 2237474"/>
              <a:gd name="connsiteX210" fmla="*/ 37645 w 12192000"/>
              <a:gd name="connsiteY210" fmla="*/ 2115401 h 2237474"/>
              <a:gd name="connsiteX211" fmla="*/ 4572 w 12192000"/>
              <a:gd name="connsiteY211" fmla="*/ 2111091 h 2237474"/>
              <a:gd name="connsiteX212" fmla="*/ 0 w 12192000"/>
              <a:gd name="connsiteY212" fmla="*/ 2110468 h 2237474"/>
              <a:gd name="connsiteX213" fmla="*/ 0 w 12192000"/>
              <a:gd name="connsiteY21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91765 w 12192000"/>
              <a:gd name="connsiteY75" fmla="*/ 1636725 h 2237474"/>
              <a:gd name="connsiteX76" fmla="*/ 6900177 w 12192000"/>
              <a:gd name="connsiteY76" fmla="*/ 1636016 h 2237474"/>
              <a:gd name="connsiteX77" fmla="*/ 6795372 w 12192000"/>
              <a:gd name="connsiteY77" fmla="*/ 1644845 h 2237474"/>
              <a:gd name="connsiteX78" fmla="*/ 6692251 w 12192000"/>
              <a:gd name="connsiteY78" fmla="*/ 1656357 h 2237474"/>
              <a:gd name="connsiteX79" fmla="*/ 6655235 w 12192000"/>
              <a:gd name="connsiteY79" fmla="*/ 1661869 h 2237474"/>
              <a:gd name="connsiteX80" fmla="*/ 6554894 w 12192000"/>
              <a:gd name="connsiteY80" fmla="*/ 1664428 h 2237474"/>
              <a:gd name="connsiteX81" fmla="*/ 6516595 w 12192000"/>
              <a:gd name="connsiteY81" fmla="*/ 1667475 h 2237474"/>
              <a:gd name="connsiteX82" fmla="*/ 6508541 w 12192000"/>
              <a:gd name="connsiteY82" fmla="*/ 1668757 h 2237474"/>
              <a:gd name="connsiteX83" fmla="*/ 6471012 w 12192000"/>
              <a:gd name="connsiteY83" fmla="*/ 1678604 h 2237474"/>
              <a:gd name="connsiteX84" fmla="*/ 6415265 w 12192000"/>
              <a:gd name="connsiteY84" fmla="*/ 1665317 h 2237474"/>
              <a:gd name="connsiteX85" fmla="*/ 6364035 w 12192000"/>
              <a:gd name="connsiteY85" fmla="*/ 1667683 h 2237474"/>
              <a:gd name="connsiteX86" fmla="*/ 6280959 w 12192000"/>
              <a:gd name="connsiteY86" fmla="*/ 1689329 h 2237474"/>
              <a:gd name="connsiteX87" fmla="*/ 6243319 w 12192000"/>
              <a:gd name="connsiteY87" fmla="*/ 1695560 h 2237474"/>
              <a:gd name="connsiteX88" fmla="*/ 6098321 w 12192000"/>
              <a:gd name="connsiteY88" fmla="*/ 1721646 h 2237474"/>
              <a:gd name="connsiteX89" fmla="*/ 5880652 w 12192000"/>
              <a:gd name="connsiteY89" fmla="*/ 1779643 h 2237474"/>
              <a:gd name="connsiteX90" fmla="*/ 5785959 w 12192000"/>
              <a:gd name="connsiteY90" fmla="*/ 1775307 h 2237474"/>
              <a:gd name="connsiteX91" fmla="*/ 5643534 w 12192000"/>
              <a:gd name="connsiteY91" fmla="*/ 1802919 h 2237474"/>
              <a:gd name="connsiteX92" fmla="*/ 5518799 w 12192000"/>
              <a:gd name="connsiteY92" fmla="*/ 1818312 h 2237474"/>
              <a:gd name="connsiteX93" fmla="*/ 5505014 w 12192000"/>
              <a:gd name="connsiteY93" fmla="*/ 1819259 h 2237474"/>
              <a:gd name="connsiteX94" fmla="*/ 5453307 w 12192000"/>
              <a:gd name="connsiteY94" fmla="*/ 1815450 h 2237474"/>
              <a:gd name="connsiteX95" fmla="*/ 5364192 w 12192000"/>
              <a:gd name="connsiteY95" fmla="*/ 1826074 h 2237474"/>
              <a:gd name="connsiteX96" fmla="*/ 5350380 w 12192000"/>
              <a:gd name="connsiteY96" fmla="*/ 1830891 h 2237474"/>
              <a:gd name="connsiteX97" fmla="*/ 5259633 w 12192000"/>
              <a:gd name="connsiteY97" fmla="*/ 1837160 h 2237474"/>
              <a:gd name="connsiteX98" fmla="*/ 5197513 w 12192000"/>
              <a:gd name="connsiteY98" fmla="*/ 1844718 h 2237474"/>
              <a:gd name="connsiteX99" fmla="*/ 5168852 w 12192000"/>
              <a:gd name="connsiteY99" fmla="*/ 1844846 h 2237474"/>
              <a:gd name="connsiteX100" fmla="*/ 5114927 w 12192000"/>
              <a:gd name="connsiteY100" fmla="*/ 1847827 h 2237474"/>
              <a:gd name="connsiteX101" fmla="*/ 5108970 w 12192000"/>
              <a:gd name="connsiteY101" fmla="*/ 1847935 h 2237474"/>
              <a:gd name="connsiteX102" fmla="*/ 5067961 w 12192000"/>
              <a:gd name="connsiteY102" fmla="*/ 1845917 h 2237474"/>
              <a:gd name="connsiteX103" fmla="*/ 5007075 w 12192000"/>
              <a:gd name="connsiteY103" fmla="*/ 1838626 h 2237474"/>
              <a:gd name="connsiteX104" fmla="*/ 4944087 w 12192000"/>
              <a:gd name="connsiteY104" fmla="*/ 1823332 h 2237474"/>
              <a:gd name="connsiteX105" fmla="*/ 4907662 w 12192000"/>
              <a:gd name="connsiteY105" fmla="*/ 1816900 h 2237474"/>
              <a:gd name="connsiteX106" fmla="*/ 4882386 w 12192000"/>
              <a:gd name="connsiteY106" fmla="*/ 1809844 h 2237474"/>
              <a:gd name="connsiteX107" fmla="*/ 4811440 w 12192000"/>
              <a:gd name="connsiteY107" fmla="*/ 1804655 h 2237474"/>
              <a:gd name="connsiteX108" fmla="*/ 4691075 w 12192000"/>
              <a:gd name="connsiteY108" fmla="*/ 1801389 h 2237474"/>
              <a:gd name="connsiteX109" fmla="*/ 4611738 w 12192000"/>
              <a:gd name="connsiteY109" fmla="*/ 1776964 h 2237474"/>
              <a:gd name="connsiteX110" fmla="*/ 4560070 w 12192000"/>
              <a:gd name="connsiteY110" fmla="*/ 1785640 h 2237474"/>
              <a:gd name="connsiteX111" fmla="*/ 4536503 w 12192000"/>
              <a:gd name="connsiteY111" fmla="*/ 1785334 h 2237474"/>
              <a:gd name="connsiteX112" fmla="*/ 4513724 w 12192000"/>
              <a:gd name="connsiteY112" fmla="*/ 1791996 h 2237474"/>
              <a:gd name="connsiteX113" fmla="*/ 4459810 w 12192000"/>
              <a:gd name="connsiteY113" fmla="*/ 1797886 h 2237474"/>
              <a:gd name="connsiteX114" fmla="*/ 4379064 w 12192000"/>
              <a:gd name="connsiteY114" fmla="*/ 1817177 h 2237474"/>
              <a:gd name="connsiteX115" fmla="*/ 4319209 w 12192000"/>
              <a:gd name="connsiteY115" fmla="*/ 1834833 h 2237474"/>
              <a:gd name="connsiteX116" fmla="*/ 4290981 w 12192000"/>
              <a:gd name="connsiteY116" fmla="*/ 1839677 h 2237474"/>
              <a:gd name="connsiteX117" fmla="*/ 4285792 w 12192000"/>
              <a:gd name="connsiteY117" fmla="*/ 1836231 h 2237474"/>
              <a:gd name="connsiteX118" fmla="*/ 4238372 w 12192000"/>
              <a:gd name="connsiteY118" fmla="*/ 1851480 h 2237474"/>
              <a:gd name="connsiteX119" fmla="*/ 4232517 w 12192000"/>
              <a:gd name="connsiteY119" fmla="*/ 1852567 h 2237474"/>
              <a:gd name="connsiteX120" fmla="*/ 4191732 w 12192000"/>
              <a:gd name="connsiteY120" fmla="*/ 1857328 h 2237474"/>
              <a:gd name="connsiteX121" fmla="*/ 4065532 w 12192000"/>
              <a:gd name="connsiteY121" fmla="*/ 1855477 h 2237474"/>
              <a:gd name="connsiteX122" fmla="*/ 4028460 w 12192000"/>
              <a:gd name="connsiteY122" fmla="*/ 1855137 h 2237474"/>
              <a:gd name="connsiteX123" fmla="*/ 4002267 w 12192000"/>
              <a:gd name="connsiteY123" fmla="*/ 1852352 h 2237474"/>
              <a:gd name="connsiteX124" fmla="*/ 3931396 w 12192000"/>
              <a:gd name="connsiteY124" fmla="*/ 1858915 h 2237474"/>
              <a:gd name="connsiteX125" fmla="*/ 3812162 w 12192000"/>
              <a:gd name="connsiteY125" fmla="*/ 1875501 h 2237474"/>
              <a:gd name="connsiteX126" fmla="*/ 3729530 w 12192000"/>
              <a:gd name="connsiteY126" fmla="*/ 1864513 h 2237474"/>
              <a:gd name="connsiteX127" fmla="*/ 3680177 w 12192000"/>
              <a:gd name="connsiteY127" fmla="*/ 1881552 h 2237474"/>
              <a:gd name="connsiteX128" fmla="*/ 3567259 w 12192000"/>
              <a:gd name="connsiteY128" fmla="*/ 1893482 h 2237474"/>
              <a:gd name="connsiteX129" fmla="*/ 3405770 w 12192000"/>
              <a:gd name="connsiteY129" fmla="*/ 1904591 h 2237474"/>
              <a:gd name="connsiteX130" fmla="*/ 3280097 w 12192000"/>
              <a:gd name="connsiteY130" fmla="*/ 1919610 h 2237474"/>
              <a:gd name="connsiteX131" fmla="*/ 3123424 w 12192000"/>
              <a:gd name="connsiteY131" fmla="*/ 1952930 h 2237474"/>
              <a:gd name="connsiteX132" fmla="*/ 3009910 w 12192000"/>
              <a:gd name="connsiteY132" fmla="*/ 1957866 h 2237474"/>
              <a:gd name="connsiteX133" fmla="*/ 2995934 w 12192000"/>
              <a:gd name="connsiteY133" fmla="*/ 1967085 h 2237474"/>
              <a:gd name="connsiteX134" fmla="*/ 2980071 w 12192000"/>
              <a:gd name="connsiteY134" fmla="*/ 1972988 h 2237474"/>
              <a:gd name="connsiteX135" fmla="*/ 2978094 w 12192000"/>
              <a:gd name="connsiteY135" fmla="*/ 1972369 h 2237474"/>
              <a:gd name="connsiteX136" fmla="*/ 2942858 w 12192000"/>
              <a:gd name="connsiteY136" fmla="*/ 1981367 h 2237474"/>
              <a:gd name="connsiteX137" fmla="*/ 2875436 w 12192000"/>
              <a:gd name="connsiteY137" fmla="*/ 1996977 h 2237474"/>
              <a:gd name="connsiteX138" fmla="*/ 2874892 w 12192000"/>
              <a:gd name="connsiteY138" fmla="*/ 1996085 h 2237474"/>
              <a:gd name="connsiteX139" fmla="*/ 2864145 w 12192000"/>
              <a:gd name="connsiteY139" fmla="*/ 1994061 h 2237474"/>
              <a:gd name="connsiteX140" fmla="*/ 2843662 w 12192000"/>
              <a:gd name="connsiteY140" fmla="*/ 1992498 h 2237474"/>
              <a:gd name="connsiteX141" fmla="*/ 2796128 w 12192000"/>
              <a:gd name="connsiteY141" fmla="*/ 1976403 h 2237474"/>
              <a:gd name="connsiteX142" fmla="*/ 2756784 w 12192000"/>
              <a:gd name="connsiteY142" fmla="*/ 1985116 h 2237474"/>
              <a:gd name="connsiteX143" fmla="*/ 2748833 w 12192000"/>
              <a:gd name="connsiteY143" fmla="*/ 1986323 h 2237474"/>
              <a:gd name="connsiteX144" fmla="*/ 2748661 w 12192000"/>
              <a:gd name="connsiteY144" fmla="*/ 1986122 h 2237474"/>
              <a:gd name="connsiteX145" fmla="*/ 2740251 w 12192000"/>
              <a:gd name="connsiteY145" fmla="*/ 1986946 h 2237474"/>
              <a:gd name="connsiteX146" fmla="*/ 2718916 w 12192000"/>
              <a:gd name="connsiteY146" fmla="*/ 1990867 h 2237474"/>
              <a:gd name="connsiteX147" fmla="*/ 2713522 w 12192000"/>
              <a:gd name="connsiteY147" fmla="*/ 1990173 h 2237474"/>
              <a:gd name="connsiteX148" fmla="*/ 2680597 w 12192000"/>
              <a:gd name="connsiteY148" fmla="*/ 1984996 h 2237474"/>
              <a:gd name="connsiteX149" fmla="*/ 2578178 w 12192000"/>
              <a:gd name="connsiteY149" fmla="*/ 1990531 h 2237474"/>
              <a:gd name="connsiteX150" fmla="*/ 2476147 w 12192000"/>
              <a:gd name="connsiteY150" fmla="*/ 1998305 h 2237474"/>
              <a:gd name="connsiteX151" fmla="*/ 2373568 w 12192000"/>
              <a:gd name="connsiteY151" fmla="*/ 2003219 h 2237474"/>
              <a:gd name="connsiteX152" fmla="*/ 2321399 w 12192000"/>
              <a:gd name="connsiteY152" fmla="*/ 1989467 h 2237474"/>
              <a:gd name="connsiteX153" fmla="*/ 2315525 w 12192000"/>
              <a:gd name="connsiteY153" fmla="*/ 1989708 h 2237474"/>
              <a:gd name="connsiteX154" fmla="*/ 2300792 w 12192000"/>
              <a:gd name="connsiteY154" fmla="*/ 1994290 h 2237474"/>
              <a:gd name="connsiteX155" fmla="*/ 2295469 w 12192000"/>
              <a:gd name="connsiteY155" fmla="*/ 1996659 h 2237474"/>
              <a:gd name="connsiteX156" fmla="*/ 2287219 w 12192000"/>
              <a:gd name="connsiteY156" fmla="*/ 1998750 h 2237474"/>
              <a:gd name="connsiteX157" fmla="*/ 2286948 w 12192000"/>
              <a:gd name="connsiteY157" fmla="*/ 1998596 h 2237474"/>
              <a:gd name="connsiteX158" fmla="*/ 2243069 w 12192000"/>
              <a:gd name="connsiteY158" fmla="*/ 2015111 h 2237474"/>
              <a:gd name="connsiteX159" fmla="*/ 2186609 w 12192000"/>
              <a:gd name="connsiteY159" fmla="*/ 2008263 h 2237474"/>
              <a:gd name="connsiteX160" fmla="*/ 2164831 w 12192000"/>
              <a:gd name="connsiteY160" fmla="*/ 2010143 h 2237474"/>
              <a:gd name="connsiteX161" fmla="*/ 2152836 w 12192000"/>
              <a:gd name="connsiteY161" fmla="*/ 2010048 h 2237474"/>
              <a:gd name="connsiteX162" fmla="*/ 2117102 w 12192000"/>
              <a:gd name="connsiteY162" fmla="*/ 2023004 h 2237474"/>
              <a:gd name="connsiteX163" fmla="*/ 2111935 w 12192000"/>
              <a:gd name="connsiteY163" fmla="*/ 2023163 h 2237474"/>
              <a:gd name="connsiteX164" fmla="*/ 2089991 w 12192000"/>
              <a:gd name="connsiteY164" fmla="*/ 2034193 h 2237474"/>
              <a:gd name="connsiteX165" fmla="*/ 2058061 w 12192000"/>
              <a:gd name="connsiteY165" fmla="*/ 2047942 h 2237474"/>
              <a:gd name="connsiteX166" fmla="*/ 2055737 w 12192000"/>
              <a:gd name="connsiteY166" fmla="*/ 2047704 h 2237474"/>
              <a:gd name="connsiteX167" fmla="*/ 2042244 w 12192000"/>
              <a:gd name="connsiteY167" fmla="*/ 2055560 h 2237474"/>
              <a:gd name="connsiteX168" fmla="*/ 1976224 w 12192000"/>
              <a:gd name="connsiteY168" fmla="*/ 2074257 h 2237474"/>
              <a:gd name="connsiteX169" fmla="*/ 1877728 w 12192000"/>
              <a:gd name="connsiteY169" fmla="*/ 2101004 h 2237474"/>
              <a:gd name="connsiteX170" fmla="*/ 1759056 w 12192000"/>
              <a:gd name="connsiteY170" fmla="*/ 2125608 h 2237474"/>
              <a:gd name="connsiteX171" fmla="*/ 1637948 w 12192000"/>
              <a:gd name="connsiteY171" fmla="*/ 2172597 h 2237474"/>
              <a:gd name="connsiteX172" fmla="*/ 1434549 w 12192000"/>
              <a:gd name="connsiteY172" fmla="*/ 2234522 h 2237474"/>
              <a:gd name="connsiteX173" fmla="*/ 1398481 w 12192000"/>
              <a:gd name="connsiteY173" fmla="*/ 2237074 h 2237474"/>
              <a:gd name="connsiteX174" fmla="*/ 1398407 w 12192000"/>
              <a:gd name="connsiteY174" fmla="*/ 2237095 h 2237474"/>
              <a:gd name="connsiteX175" fmla="*/ 1370962 w 12192000"/>
              <a:gd name="connsiteY175" fmla="*/ 2237474 h 2237474"/>
              <a:gd name="connsiteX176" fmla="*/ 1356367 w 12192000"/>
              <a:gd name="connsiteY176" fmla="*/ 2235089 h 2237474"/>
              <a:gd name="connsiteX177" fmla="*/ 1324828 w 12192000"/>
              <a:gd name="connsiteY177" fmla="*/ 2231968 h 2237474"/>
              <a:gd name="connsiteX178" fmla="*/ 1297744 w 12192000"/>
              <a:gd name="connsiteY178" fmla="*/ 2235849 h 2237474"/>
              <a:gd name="connsiteX179" fmla="*/ 1286236 w 12192000"/>
              <a:gd name="connsiteY179" fmla="*/ 2233135 h 2237474"/>
              <a:gd name="connsiteX180" fmla="*/ 1283504 w 12192000"/>
              <a:gd name="connsiteY180" fmla="*/ 2233797 h 2237474"/>
              <a:gd name="connsiteX181" fmla="*/ 1279765 w 12192000"/>
              <a:gd name="connsiteY181" fmla="*/ 2229639 h 2237474"/>
              <a:gd name="connsiteX182" fmla="*/ 1195347 w 12192000"/>
              <a:gd name="connsiteY182" fmla="*/ 2212354 h 2237474"/>
              <a:gd name="connsiteX183" fmla="*/ 970251 w 12192000"/>
              <a:gd name="connsiteY183" fmla="*/ 2221029 h 2237474"/>
              <a:gd name="connsiteX184" fmla="*/ 812914 w 12192000"/>
              <a:gd name="connsiteY184" fmla="*/ 2202752 h 2237474"/>
              <a:gd name="connsiteX185" fmla="*/ 800195 w 12192000"/>
              <a:gd name="connsiteY185" fmla="*/ 2209407 h 2237474"/>
              <a:gd name="connsiteX186" fmla="*/ 784978 w 12192000"/>
              <a:gd name="connsiteY186" fmla="*/ 2212360 h 2237474"/>
              <a:gd name="connsiteX187" fmla="*/ 681987 w 12192000"/>
              <a:gd name="connsiteY187" fmla="*/ 2216757 h 2237474"/>
              <a:gd name="connsiteX188" fmla="*/ 669923 w 12192000"/>
              <a:gd name="connsiteY188" fmla="*/ 2211682 h 2237474"/>
              <a:gd name="connsiteX189" fmla="*/ 648680 w 12192000"/>
              <a:gd name="connsiteY189" fmla="*/ 2206229 h 2237474"/>
              <a:gd name="connsiteX190" fmla="*/ 597225 w 12192000"/>
              <a:gd name="connsiteY190" fmla="*/ 2180999 h 2237474"/>
              <a:gd name="connsiteX191" fmla="*/ 558449 w 12192000"/>
              <a:gd name="connsiteY191" fmla="*/ 2182346 h 2237474"/>
              <a:gd name="connsiteX192" fmla="*/ 550517 w 12192000"/>
              <a:gd name="connsiteY192" fmla="*/ 2182060 h 2237474"/>
              <a:gd name="connsiteX193" fmla="*/ 550309 w 12192000"/>
              <a:gd name="connsiteY193" fmla="*/ 2181825 h 2237474"/>
              <a:gd name="connsiteX194" fmla="*/ 541836 w 12192000"/>
              <a:gd name="connsiteY194" fmla="*/ 2181063 h 2237474"/>
              <a:gd name="connsiteX195" fmla="*/ 536057 w 12192000"/>
              <a:gd name="connsiteY195" fmla="*/ 2181537 h 2237474"/>
              <a:gd name="connsiteX196" fmla="*/ 520671 w 12192000"/>
              <a:gd name="connsiteY196" fmla="*/ 2180980 h 2237474"/>
              <a:gd name="connsiteX197" fmla="*/ 515024 w 12192000"/>
              <a:gd name="connsiteY197" fmla="*/ 2179258 h 2237474"/>
              <a:gd name="connsiteX198" fmla="*/ 512278 w 12192000"/>
              <a:gd name="connsiteY198" fmla="*/ 2176369 h 2237474"/>
              <a:gd name="connsiteX199" fmla="*/ 480419 w 12192000"/>
              <a:gd name="connsiteY199" fmla="*/ 2167807 h 2237474"/>
              <a:gd name="connsiteX200" fmla="*/ 413835 w 12192000"/>
              <a:gd name="connsiteY200" fmla="*/ 2156783 h 2237474"/>
              <a:gd name="connsiteX201" fmla="*/ 376513 w 12192000"/>
              <a:gd name="connsiteY201" fmla="*/ 2154014 h 2237474"/>
              <a:gd name="connsiteX202" fmla="*/ 273386 w 12192000"/>
              <a:gd name="connsiteY202" fmla="*/ 2142551 h 2237474"/>
              <a:gd name="connsiteX203" fmla="*/ 169207 w 12192000"/>
              <a:gd name="connsiteY203" fmla="*/ 2128100 h 2237474"/>
              <a:gd name="connsiteX204" fmla="*/ 93149 w 12192000"/>
              <a:gd name="connsiteY204" fmla="*/ 2105324 h 2237474"/>
              <a:gd name="connsiteX205" fmla="*/ 88109 w 12192000"/>
              <a:gd name="connsiteY205" fmla="*/ 2106704 h 2237474"/>
              <a:gd name="connsiteX206" fmla="*/ 80022 w 12192000"/>
              <a:gd name="connsiteY206" fmla="*/ 2107254 h 2237474"/>
              <a:gd name="connsiteX207" fmla="*/ 79717 w 12192000"/>
              <a:gd name="connsiteY207" fmla="*/ 2107046 h 2237474"/>
              <a:gd name="connsiteX208" fmla="*/ 72352 w 12192000"/>
              <a:gd name="connsiteY208" fmla="*/ 2107991 h 2237474"/>
              <a:gd name="connsiteX209" fmla="*/ 37645 w 12192000"/>
              <a:gd name="connsiteY209" fmla="*/ 2115401 h 2237474"/>
              <a:gd name="connsiteX210" fmla="*/ 4572 w 12192000"/>
              <a:gd name="connsiteY210" fmla="*/ 2111091 h 2237474"/>
              <a:gd name="connsiteX211" fmla="*/ 0 w 12192000"/>
              <a:gd name="connsiteY211" fmla="*/ 2110468 h 2237474"/>
              <a:gd name="connsiteX212" fmla="*/ 0 w 12192000"/>
              <a:gd name="connsiteY21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415265 w 12192000"/>
              <a:gd name="connsiteY83" fmla="*/ 1665317 h 2237474"/>
              <a:gd name="connsiteX84" fmla="*/ 6364035 w 12192000"/>
              <a:gd name="connsiteY84" fmla="*/ 1667683 h 2237474"/>
              <a:gd name="connsiteX85" fmla="*/ 6280959 w 12192000"/>
              <a:gd name="connsiteY85" fmla="*/ 1689329 h 2237474"/>
              <a:gd name="connsiteX86" fmla="*/ 6243319 w 12192000"/>
              <a:gd name="connsiteY86" fmla="*/ 1695560 h 2237474"/>
              <a:gd name="connsiteX87" fmla="*/ 6098321 w 12192000"/>
              <a:gd name="connsiteY87" fmla="*/ 1721646 h 2237474"/>
              <a:gd name="connsiteX88" fmla="*/ 5880652 w 12192000"/>
              <a:gd name="connsiteY88" fmla="*/ 1779643 h 2237474"/>
              <a:gd name="connsiteX89" fmla="*/ 5785959 w 12192000"/>
              <a:gd name="connsiteY89" fmla="*/ 1775307 h 2237474"/>
              <a:gd name="connsiteX90" fmla="*/ 5643534 w 12192000"/>
              <a:gd name="connsiteY90" fmla="*/ 1802919 h 2237474"/>
              <a:gd name="connsiteX91" fmla="*/ 5518799 w 12192000"/>
              <a:gd name="connsiteY91" fmla="*/ 1818312 h 2237474"/>
              <a:gd name="connsiteX92" fmla="*/ 5505014 w 12192000"/>
              <a:gd name="connsiteY92" fmla="*/ 1819259 h 2237474"/>
              <a:gd name="connsiteX93" fmla="*/ 5453307 w 12192000"/>
              <a:gd name="connsiteY93" fmla="*/ 1815450 h 2237474"/>
              <a:gd name="connsiteX94" fmla="*/ 5364192 w 12192000"/>
              <a:gd name="connsiteY94" fmla="*/ 1826074 h 2237474"/>
              <a:gd name="connsiteX95" fmla="*/ 5350380 w 12192000"/>
              <a:gd name="connsiteY95" fmla="*/ 1830891 h 2237474"/>
              <a:gd name="connsiteX96" fmla="*/ 5259633 w 12192000"/>
              <a:gd name="connsiteY96" fmla="*/ 1837160 h 2237474"/>
              <a:gd name="connsiteX97" fmla="*/ 5197513 w 12192000"/>
              <a:gd name="connsiteY97" fmla="*/ 1844718 h 2237474"/>
              <a:gd name="connsiteX98" fmla="*/ 5168852 w 12192000"/>
              <a:gd name="connsiteY98" fmla="*/ 1844846 h 2237474"/>
              <a:gd name="connsiteX99" fmla="*/ 5114927 w 12192000"/>
              <a:gd name="connsiteY99" fmla="*/ 1847827 h 2237474"/>
              <a:gd name="connsiteX100" fmla="*/ 5108970 w 12192000"/>
              <a:gd name="connsiteY100" fmla="*/ 1847935 h 2237474"/>
              <a:gd name="connsiteX101" fmla="*/ 5067961 w 12192000"/>
              <a:gd name="connsiteY101" fmla="*/ 1845917 h 2237474"/>
              <a:gd name="connsiteX102" fmla="*/ 5007075 w 12192000"/>
              <a:gd name="connsiteY102" fmla="*/ 1838626 h 2237474"/>
              <a:gd name="connsiteX103" fmla="*/ 4944087 w 12192000"/>
              <a:gd name="connsiteY103" fmla="*/ 1823332 h 2237474"/>
              <a:gd name="connsiteX104" fmla="*/ 4907662 w 12192000"/>
              <a:gd name="connsiteY104" fmla="*/ 1816900 h 2237474"/>
              <a:gd name="connsiteX105" fmla="*/ 4882386 w 12192000"/>
              <a:gd name="connsiteY105" fmla="*/ 1809844 h 2237474"/>
              <a:gd name="connsiteX106" fmla="*/ 4811440 w 12192000"/>
              <a:gd name="connsiteY106" fmla="*/ 1804655 h 2237474"/>
              <a:gd name="connsiteX107" fmla="*/ 4691075 w 12192000"/>
              <a:gd name="connsiteY107" fmla="*/ 1801389 h 2237474"/>
              <a:gd name="connsiteX108" fmla="*/ 4611738 w 12192000"/>
              <a:gd name="connsiteY108" fmla="*/ 1776964 h 2237474"/>
              <a:gd name="connsiteX109" fmla="*/ 4560070 w 12192000"/>
              <a:gd name="connsiteY109" fmla="*/ 1785640 h 2237474"/>
              <a:gd name="connsiteX110" fmla="*/ 4536503 w 12192000"/>
              <a:gd name="connsiteY110" fmla="*/ 1785334 h 2237474"/>
              <a:gd name="connsiteX111" fmla="*/ 4513724 w 12192000"/>
              <a:gd name="connsiteY111" fmla="*/ 1791996 h 2237474"/>
              <a:gd name="connsiteX112" fmla="*/ 4459810 w 12192000"/>
              <a:gd name="connsiteY112" fmla="*/ 1797886 h 2237474"/>
              <a:gd name="connsiteX113" fmla="*/ 4379064 w 12192000"/>
              <a:gd name="connsiteY113" fmla="*/ 1817177 h 2237474"/>
              <a:gd name="connsiteX114" fmla="*/ 4319209 w 12192000"/>
              <a:gd name="connsiteY114" fmla="*/ 1834833 h 2237474"/>
              <a:gd name="connsiteX115" fmla="*/ 4290981 w 12192000"/>
              <a:gd name="connsiteY115" fmla="*/ 1839677 h 2237474"/>
              <a:gd name="connsiteX116" fmla="*/ 4285792 w 12192000"/>
              <a:gd name="connsiteY116" fmla="*/ 1836231 h 2237474"/>
              <a:gd name="connsiteX117" fmla="*/ 4238372 w 12192000"/>
              <a:gd name="connsiteY117" fmla="*/ 1851480 h 2237474"/>
              <a:gd name="connsiteX118" fmla="*/ 4232517 w 12192000"/>
              <a:gd name="connsiteY118" fmla="*/ 1852567 h 2237474"/>
              <a:gd name="connsiteX119" fmla="*/ 4191732 w 12192000"/>
              <a:gd name="connsiteY119" fmla="*/ 1857328 h 2237474"/>
              <a:gd name="connsiteX120" fmla="*/ 4065532 w 12192000"/>
              <a:gd name="connsiteY120" fmla="*/ 1855477 h 2237474"/>
              <a:gd name="connsiteX121" fmla="*/ 4028460 w 12192000"/>
              <a:gd name="connsiteY121" fmla="*/ 1855137 h 2237474"/>
              <a:gd name="connsiteX122" fmla="*/ 4002267 w 12192000"/>
              <a:gd name="connsiteY122" fmla="*/ 1852352 h 2237474"/>
              <a:gd name="connsiteX123" fmla="*/ 3931396 w 12192000"/>
              <a:gd name="connsiteY123" fmla="*/ 1858915 h 2237474"/>
              <a:gd name="connsiteX124" fmla="*/ 3812162 w 12192000"/>
              <a:gd name="connsiteY124" fmla="*/ 1875501 h 2237474"/>
              <a:gd name="connsiteX125" fmla="*/ 3729530 w 12192000"/>
              <a:gd name="connsiteY125" fmla="*/ 1864513 h 2237474"/>
              <a:gd name="connsiteX126" fmla="*/ 3680177 w 12192000"/>
              <a:gd name="connsiteY126" fmla="*/ 1881552 h 2237474"/>
              <a:gd name="connsiteX127" fmla="*/ 3567259 w 12192000"/>
              <a:gd name="connsiteY127" fmla="*/ 1893482 h 2237474"/>
              <a:gd name="connsiteX128" fmla="*/ 3405770 w 12192000"/>
              <a:gd name="connsiteY128" fmla="*/ 1904591 h 2237474"/>
              <a:gd name="connsiteX129" fmla="*/ 3280097 w 12192000"/>
              <a:gd name="connsiteY129" fmla="*/ 1919610 h 2237474"/>
              <a:gd name="connsiteX130" fmla="*/ 3123424 w 12192000"/>
              <a:gd name="connsiteY130" fmla="*/ 1952930 h 2237474"/>
              <a:gd name="connsiteX131" fmla="*/ 3009910 w 12192000"/>
              <a:gd name="connsiteY131" fmla="*/ 1957866 h 2237474"/>
              <a:gd name="connsiteX132" fmla="*/ 2995934 w 12192000"/>
              <a:gd name="connsiteY132" fmla="*/ 1967085 h 2237474"/>
              <a:gd name="connsiteX133" fmla="*/ 2980071 w 12192000"/>
              <a:gd name="connsiteY133" fmla="*/ 1972988 h 2237474"/>
              <a:gd name="connsiteX134" fmla="*/ 2978094 w 12192000"/>
              <a:gd name="connsiteY134" fmla="*/ 1972369 h 2237474"/>
              <a:gd name="connsiteX135" fmla="*/ 2942858 w 12192000"/>
              <a:gd name="connsiteY135" fmla="*/ 1981367 h 2237474"/>
              <a:gd name="connsiteX136" fmla="*/ 2875436 w 12192000"/>
              <a:gd name="connsiteY136" fmla="*/ 1996977 h 2237474"/>
              <a:gd name="connsiteX137" fmla="*/ 2874892 w 12192000"/>
              <a:gd name="connsiteY137" fmla="*/ 1996085 h 2237474"/>
              <a:gd name="connsiteX138" fmla="*/ 2864145 w 12192000"/>
              <a:gd name="connsiteY138" fmla="*/ 1994061 h 2237474"/>
              <a:gd name="connsiteX139" fmla="*/ 2843662 w 12192000"/>
              <a:gd name="connsiteY139" fmla="*/ 1992498 h 2237474"/>
              <a:gd name="connsiteX140" fmla="*/ 2796128 w 12192000"/>
              <a:gd name="connsiteY140" fmla="*/ 1976403 h 2237474"/>
              <a:gd name="connsiteX141" fmla="*/ 2756784 w 12192000"/>
              <a:gd name="connsiteY141" fmla="*/ 1985116 h 2237474"/>
              <a:gd name="connsiteX142" fmla="*/ 2748833 w 12192000"/>
              <a:gd name="connsiteY142" fmla="*/ 1986323 h 2237474"/>
              <a:gd name="connsiteX143" fmla="*/ 2748661 w 12192000"/>
              <a:gd name="connsiteY143" fmla="*/ 1986122 h 2237474"/>
              <a:gd name="connsiteX144" fmla="*/ 2740251 w 12192000"/>
              <a:gd name="connsiteY144" fmla="*/ 1986946 h 2237474"/>
              <a:gd name="connsiteX145" fmla="*/ 2718916 w 12192000"/>
              <a:gd name="connsiteY145" fmla="*/ 1990867 h 2237474"/>
              <a:gd name="connsiteX146" fmla="*/ 2713522 w 12192000"/>
              <a:gd name="connsiteY146" fmla="*/ 1990173 h 2237474"/>
              <a:gd name="connsiteX147" fmla="*/ 2680597 w 12192000"/>
              <a:gd name="connsiteY147" fmla="*/ 1984996 h 2237474"/>
              <a:gd name="connsiteX148" fmla="*/ 2578178 w 12192000"/>
              <a:gd name="connsiteY148" fmla="*/ 1990531 h 2237474"/>
              <a:gd name="connsiteX149" fmla="*/ 2476147 w 12192000"/>
              <a:gd name="connsiteY149" fmla="*/ 1998305 h 2237474"/>
              <a:gd name="connsiteX150" fmla="*/ 2373568 w 12192000"/>
              <a:gd name="connsiteY150" fmla="*/ 2003219 h 2237474"/>
              <a:gd name="connsiteX151" fmla="*/ 2321399 w 12192000"/>
              <a:gd name="connsiteY151" fmla="*/ 1989467 h 2237474"/>
              <a:gd name="connsiteX152" fmla="*/ 2315525 w 12192000"/>
              <a:gd name="connsiteY152" fmla="*/ 1989708 h 2237474"/>
              <a:gd name="connsiteX153" fmla="*/ 2300792 w 12192000"/>
              <a:gd name="connsiteY153" fmla="*/ 1994290 h 2237474"/>
              <a:gd name="connsiteX154" fmla="*/ 2295469 w 12192000"/>
              <a:gd name="connsiteY154" fmla="*/ 1996659 h 2237474"/>
              <a:gd name="connsiteX155" fmla="*/ 2287219 w 12192000"/>
              <a:gd name="connsiteY155" fmla="*/ 1998750 h 2237474"/>
              <a:gd name="connsiteX156" fmla="*/ 2286948 w 12192000"/>
              <a:gd name="connsiteY156" fmla="*/ 1998596 h 2237474"/>
              <a:gd name="connsiteX157" fmla="*/ 2243069 w 12192000"/>
              <a:gd name="connsiteY157" fmla="*/ 2015111 h 2237474"/>
              <a:gd name="connsiteX158" fmla="*/ 2186609 w 12192000"/>
              <a:gd name="connsiteY158" fmla="*/ 2008263 h 2237474"/>
              <a:gd name="connsiteX159" fmla="*/ 2164831 w 12192000"/>
              <a:gd name="connsiteY159" fmla="*/ 2010143 h 2237474"/>
              <a:gd name="connsiteX160" fmla="*/ 2152836 w 12192000"/>
              <a:gd name="connsiteY160" fmla="*/ 2010048 h 2237474"/>
              <a:gd name="connsiteX161" fmla="*/ 2117102 w 12192000"/>
              <a:gd name="connsiteY161" fmla="*/ 2023004 h 2237474"/>
              <a:gd name="connsiteX162" fmla="*/ 2111935 w 12192000"/>
              <a:gd name="connsiteY162" fmla="*/ 2023163 h 2237474"/>
              <a:gd name="connsiteX163" fmla="*/ 2089991 w 12192000"/>
              <a:gd name="connsiteY163" fmla="*/ 2034193 h 2237474"/>
              <a:gd name="connsiteX164" fmla="*/ 2058061 w 12192000"/>
              <a:gd name="connsiteY164" fmla="*/ 2047942 h 2237474"/>
              <a:gd name="connsiteX165" fmla="*/ 2055737 w 12192000"/>
              <a:gd name="connsiteY165" fmla="*/ 2047704 h 2237474"/>
              <a:gd name="connsiteX166" fmla="*/ 2042244 w 12192000"/>
              <a:gd name="connsiteY166" fmla="*/ 2055560 h 2237474"/>
              <a:gd name="connsiteX167" fmla="*/ 1976224 w 12192000"/>
              <a:gd name="connsiteY167" fmla="*/ 2074257 h 2237474"/>
              <a:gd name="connsiteX168" fmla="*/ 1877728 w 12192000"/>
              <a:gd name="connsiteY168" fmla="*/ 2101004 h 2237474"/>
              <a:gd name="connsiteX169" fmla="*/ 1759056 w 12192000"/>
              <a:gd name="connsiteY169" fmla="*/ 2125608 h 2237474"/>
              <a:gd name="connsiteX170" fmla="*/ 1637948 w 12192000"/>
              <a:gd name="connsiteY170" fmla="*/ 2172597 h 2237474"/>
              <a:gd name="connsiteX171" fmla="*/ 1434549 w 12192000"/>
              <a:gd name="connsiteY171" fmla="*/ 2234522 h 2237474"/>
              <a:gd name="connsiteX172" fmla="*/ 1398481 w 12192000"/>
              <a:gd name="connsiteY172" fmla="*/ 2237074 h 2237474"/>
              <a:gd name="connsiteX173" fmla="*/ 1398407 w 12192000"/>
              <a:gd name="connsiteY173" fmla="*/ 2237095 h 2237474"/>
              <a:gd name="connsiteX174" fmla="*/ 1370962 w 12192000"/>
              <a:gd name="connsiteY174" fmla="*/ 2237474 h 2237474"/>
              <a:gd name="connsiteX175" fmla="*/ 1356367 w 12192000"/>
              <a:gd name="connsiteY175" fmla="*/ 2235089 h 2237474"/>
              <a:gd name="connsiteX176" fmla="*/ 1324828 w 12192000"/>
              <a:gd name="connsiteY176" fmla="*/ 2231968 h 2237474"/>
              <a:gd name="connsiteX177" fmla="*/ 1297744 w 12192000"/>
              <a:gd name="connsiteY177" fmla="*/ 2235849 h 2237474"/>
              <a:gd name="connsiteX178" fmla="*/ 1286236 w 12192000"/>
              <a:gd name="connsiteY178" fmla="*/ 2233135 h 2237474"/>
              <a:gd name="connsiteX179" fmla="*/ 1283504 w 12192000"/>
              <a:gd name="connsiteY179" fmla="*/ 2233797 h 2237474"/>
              <a:gd name="connsiteX180" fmla="*/ 1279765 w 12192000"/>
              <a:gd name="connsiteY180" fmla="*/ 2229639 h 2237474"/>
              <a:gd name="connsiteX181" fmla="*/ 1195347 w 12192000"/>
              <a:gd name="connsiteY181" fmla="*/ 2212354 h 2237474"/>
              <a:gd name="connsiteX182" fmla="*/ 970251 w 12192000"/>
              <a:gd name="connsiteY182" fmla="*/ 2221029 h 2237474"/>
              <a:gd name="connsiteX183" fmla="*/ 812914 w 12192000"/>
              <a:gd name="connsiteY183" fmla="*/ 2202752 h 2237474"/>
              <a:gd name="connsiteX184" fmla="*/ 800195 w 12192000"/>
              <a:gd name="connsiteY184" fmla="*/ 2209407 h 2237474"/>
              <a:gd name="connsiteX185" fmla="*/ 784978 w 12192000"/>
              <a:gd name="connsiteY185" fmla="*/ 2212360 h 2237474"/>
              <a:gd name="connsiteX186" fmla="*/ 681987 w 12192000"/>
              <a:gd name="connsiteY186" fmla="*/ 2216757 h 2237474"/>
              <a:gd name="connsiteX187" fmla="*/ 669923 w 12192000"/>
              <a:gd name="connsiteY187" fmla="*/ 2211682 h 2237474"/>
              <a:gd name="connsiteX188" fmla="*/ 648680 w 12192000"/>
              <a:gd name="connsiteY188" fmla="*/ 2206229 h 2237474"/>
              <a:gd name="connsiteX189" fmla="*/ 597225 w 12192000"/>
              <a:gd name="connsiteY189" fmla="*/ 2180999 h 2237474"/>
              <a:gd name="connsiteX190" fmla="*/ 558449 w 12192000"/>
              <a:gd name="connsiteY190" fmla="*/ 2182346 h 2237474"/>
              <a:gd name="connsiteX191" fmla="*/ 550517 w 12192000"/>
              <a:gd name="connsiteY191" fmla="*/ 2182060 h 2237474"/>
              <a:gd name="connsiteX192" fmla="*/ 550309 w 12192000"/>
              <a:gd name="connsiteY192" fmla="*/ 2181825 h 2237474"/>
              <a:gd name="connsiteX193" fmla="*/ 541836 w 12192000"/>
              <a:gd name="connsiteY193" fmla="*/ 2181063 h 2237474"/>
              <a:gd name="connsiteX194" fmla="*/ 536057 w 12192000"/>
              <a:gd name="connsiteY194" fmla="*/ 2181537 h 2237474"/>
              <a:gd name="connsiteX195" fmla="*/ 520671 w 12192000"/>
              <a:gd name="connsiteY195" fmla="*/ 2180980 h 2237474"/>
              <a:gd name="connsiteX196" fmla="*/ 515024 w 12192000"/>
              <a:gd name="connsiteY196" fmla="*/ 2179258 h 2237474"/>
              <a:gd name="connsiteX197" fmla="*/ 512278 w 12192000"/>
              <a:gd name="connsiteY197" fmla="*/ 2176369 h 2237474"/>
              <a:gd name="connsiteX198" fmla="*/ 480419 w 12192000"/>
              <a:gd name="connsiteY198" fmla="*/ 2167807 h 2237474"/>
              <a:gd name="connsiteX199" fmla="*/ 413835 w 12192000"/>
              <a:gd name="connsiteY199" fmla="*/ 2156783 h 2237474"/>
              <a:gd name="connsiteX200" fmla="*/ 376513 w 12192000"/>
              <a:gd name="connsiteY200" fmla="*/ 2154014 h 2237474"/>
              <a:gd name="connsiteX201" fmla="*/ 273386 w 12192000"/>
              <a:gd name="connsiteY201" fmla="*/ 2142551 h 2237474"/>
              <a:gd name="connsiteX202" fmla="*/ 169207 w 12192000"/>
              <a:gd name="connsiteY202" fmla="*/ 2128100 h 2237474"/>
              <a:gd name="connsiteX203" fmla="*/ 93149 w 12192000"/>
              <a:gd name="connsiteY203" fmla="*/ 2105324 h 2237474"/>
              <a:gd name="connsiteX204" fmla="*/ 88109 w 12192000"/>
              <a:gd name="connsiteY204" fmla="*/ 2106704 h 2237474"/>
              <a:gd name="connsiteX205" fmla="*/ 80022 w 12192000"/>
              <a:gd name="connsiteY205" fmla="*/ 2107254 h 2237474"/>
              <a:gd name="connsiteX206" fmla="*/ 79717 w 12192000"/>
              <a:gd name="connsiteY206" fmla="*/ 2107046 h 2237474"/>
              <a:gd name="connsiteX207" fmla="*/ 72352 w 12192000"/>
              <a:gd name="connsiteY207" fmla="*/ 2107991 h 2237474"/>
              <a:gd name="connsiteX208" fmla="*/ 37645 w 12192000"/>
              <a:gd name="connsiteY208" fmla="*/ 2115401 h 2237474"/>
              <a:gd name="connsiteX209" fmla="*/ 4572 w 12192000"/>
              <a:gd name="connsiteY209" fmla="*/ 2111091 h 2237474"/>
              <a:gd name="connsiteX210" fmla="*/ 0 w 12192000"/>
              <a:gd name="connsiteY210" fmla="*/ 2110468 h 2237474"/>
              <a:gd name="connsiteX211" fmla="*/ 0 w 12192000"/>
              <a:gd name="connsiteY21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97365 w 12192000"/>
              <a:gd name="connsiteY46" fmla="*/ 1105869 h 2237474"/>
              <a:gd name="connsiteX47" fmla="*/ 8665605 w 12192000"/>
              <a:gd name="connsiteY47" fmla="*/ 1110791 h 2237474"/>
              <a:gd name="connsiteX48" fmla="*/ 8584946 w 12192000"/>
              <a:gd name="connsiteY48" fmla="*/ 1135226 h 2237474"/>
              <a:gd name="connsiteX49" fmla="*/ 8460755 w 12192000"/>
              <a:gd name="connsiteY49" fmla="*/ 1203427 h 2237474"/>
              <a:gd name="connsiteX50" fmla="*/ 8419755 w 12192000"/>
              <a:gd name="connsiteY50" fmla="*/ 1216260 h 2237474"/>
              <a:gd name="connsiteX51" fmla="*/ 8411626 w 12192000"/>
              <a:gd name="connsiteY51" fmla="*/ 1214397 h 2237474"/>
              <a:gd name="connsiteX52" fmla="*/ 8363469 w 12192000"/>
              <a:gd name="connsiteY52" fmla="*/ 1246658 h 2237474"/>
              <a:gd name="connsiteX53" fmla="*/ 8275497 w 12192000"/>
              <a:gd name="connsiteY53" fmla="*/ 1264396 h 2237474"/>
              <a:gd name="connsiteX54" fmla="*/ 8206287 w 12192000"/>
              <a:gd name="connsiteY54" fmla="*/ 1273060 h 2237474"/>
              <a:gd name="connsiteX55" fmla="*/ 8168705 w 12192000"/>
              <a:gd name="connsiteY55" fmla="*/ 1279956 h 2237474"/>
              <a:gd name="connsiteX56" fmla="*/ 8139997 w 12192000"/>
              <a:gd name="connsiteY56" fmla="*/ 1282713 h 2237474"/>
              <a:gd name="connsiteX57" fmla="*/ 8074238 w 12192000"/>
              <a:gd name="connsiteY57" fmla="*/ 1301895 h 2237474"/>
              <a:gd name="connsiteX58" fmla="*/ 7968292 w 12192000"/>
              <a:gd name="connsiteY58" fmla="*/ 1338779 h 2237474"/>
              <a:gd name="connsiteX59" fmla="*/ 7945122 w 12192000"/>
              <a:gd name="connsiteY59" fmla="*/ 1345477 h 2237474"/>
              <a:gd name="connsiteX60" fmla="*/ 7902328 w 12192000"/>
              <a:gd name="connsiteY60" fmla="*/ 1345865 h 2237474"/>
              <a:gd name="connsiteX61" fmla="*/ 7875879 w 12192000"/>
              <a:gd name="connsiteY61" fmla="*/ 1345646 h 2237474"/>
              <a:gd name="connsiteX62" fmla="*/ 7840612 w 12192000"/>
              <a:gd name="connsiteY62" fmla="*/ 1369373 h 2237474"/>
              <a:gd name="connsiteX63" fmla="*/ 7786819 w 12192000"/>
              <a:gd name="connsiteY63" fmla="*/ 1378970 h 2237474"/>
              <a:gd name="connsiteX64" fmla="*/ 7548172 w 12192000"/>
              <a:gd name="connsiteY64" fmla="*/ 1417460 h 2237474"/>
              <a:gd name="connsiteX65" fmla="*/ 7483437 w 12192000"/>
              <a:gd name="connsiteY65" fmla="*/ 1478152 h 2237474"/>
              <a:gd name="connsiteX66" fmla="*/ 7377870 w 12192000"/>
              <a:gd name="connsiteY66" fmla="*/ 1523319 h 2237474"/>
              <a:gd name="connsiteX67" fmla="*/ 7230737 w 12192000"/>
              <a:gd name="connsiteY67" fmla="*/ 1562633 h 2237474"/>
              <a:gd name="connsiteX68" fmla="*/ 7224458 w 12192000"/>
              <a:gd name="connsiteY68" fmla="*/ 1573008 h 2237474"/>
              <a:gd name="connsiteX69" fmla="*/ 7183121 w 12192000"/>
              <a:gd name="connsiteY69" fmla="*/ 1595162 h 2237474"/>
              <a:gd name="connsiteX70" fmla="*/ 7164601 w 12192000"/>
              <a:gd name="connsiteY70" fmla="*/ 1606490 h 2237474"/>
              <a:gd name="connsiteX71" fmla="*/ 7092727 w 12192000"/>
              <a:gd name="connsiteY71" fmla="*/ 1623628 h 2237474"/>
              <a:gd name="connsiteX72" fmla="*/ 7031309 w 12192000"/>
              <a:gd name="connsiteY72" fmla="*/ 1619451 h 2237474"/>
              <a:gd name="connsiteX73" fmla="*/ 6999084 w 12192000"/>
              <a:gd name="connsiteY73" fmla="*/ 1634317 h 2237474"/>
              <a:gd name="connsiteX74" fmla="*/ 6992107 w 12192000"/>
              <a:gd name="connsiteY74" fmla="*/ 1636860 h 2237474"/>
              <a:gd name="connsiteX75" fmla="*/ 6900177 w 12192000"/>
              <a:gd name="connsiteY75" fmla="*/ 1636016 h 2237474"/>
              <a:gd name="connsiteX76" fmla="*/ 6795372 w 12192000"/>
              <a:gd name="connsiteY76" fmla="*/ 1644845 h 2237474"/>
              <a:gd name="connsiteX77" fmla="*/ 6692251 w 12192000"/>
              <a:gd name="connsiteY77" fmla="*/ 1656357 h 2237474"/>
              <a:gd name="connsiteX78" fmla="*/ 6655235 w 12192000"/>
              <a:gd name="connsiteY78" fmla="*/ 1661869 h 2237474"/>
              <a:gd name="connsiteX79" fmla="*/ 6554894 w 12192000"/>
              <a:gd name="connsiteY79" fmla="*/ 1664428 h 2237474"/>
              <a:gd name="connsiteX80" fmla="*/ 6516595 w 12192000"/>
              <a:gd name="connsiteY80" fmla="*/ 1667475 h 2237474"/>
              <a:gd name="connsiteX81" fmla="*/ 6508541 w 12192000"/>
              <a:gd name="connsiteY81" fmla="*/ 1668757 h 2237474"/>
              <a:gd name="connsiteX82" fmla="*/ 6471012 w 12192000"/>
              <a:gd name="connsiteY82" fmla="*/ 1678604 h 2237474"/>
              <a:gd name="connsiteX83" fmla="*/ 6364035 w 12192000"/>
              <a:gd name="connsiteY83" fmla="*/ 1667683 h 2237474"/>
              <a:gd name="connsiteX84" fmla="*/ 6280959 w 12192000"/>
              <a:gd name="connsiteY84" fmla="*/ 1689329 h 2237474"/>
              <a:gd name="connsiteX85" fmla="*/ 6243319 w 12192000"/>
              <a:gd name="connsiteY85" fmla="*/ 1695560 h 2237474"/>
              <a:gd name="connsiteX86" fmla="*/ 6098321 w 12192000"/>
              <a:gd name="connsiteY86" fmla="*/ 1721646 h 2237474"/>
              <a:gd name="connsiteX87" fmla="*/ 5880652 w 12192000"/>
              <a:gd name="connsiteY87" fmla="*/ 1779643 h 2237474"/>
              <a:gd name="connsiteX88" fmla="*/ 5785959 w 12192000"/>
              <a:gd name="connsiteY88" fmla="*/ 1775307 h 2237474"/>
              <a:gd name="connsiteX89" fmla="*/ 5643534 w 12192000"/>
              <a:gd name="connsiteY89" fmla="*/ 1802919 h 2237474"/>
              <a:gd name="connsiteX90" fmla="*/ 5518799 w 12192000"/>
              <a:gd name="connsiteY90" fmla="*/ 1818312 h 2237474"/>
              <a:gd name="connsiteX91" fmla="*/ 5505014 w 12192000"/>
              <a:gd name="connsiteY91" fmla="*/ 1819259 h 2237474"/>
              <a:gd name="connsiteX92" fmla="*/ 5453307 w 12192000"/>
              <a:gd name="connsiteY92" fmla="*/ 1815450 h 2237474"/>
              <a:gd name="connsiteX93" fmla="*/ 5364192 w 12192000"/>
              <a:gd name="connsiteY93" fmla="*/ 1826074 h 2237474"/>
              <a:gd name="connsiteX94" fmla="*/ 5350380 w 12192000"/>
              <a:gd name="connsiteY94" fmla="*/ 1830891 h 2237474"/>
              <a:gd name="connsiteX95" fmla="*/ 5259633 w 12192000"/>
              <a:gd name="connsiteY95" fmla="*/ 1837160 h 2237474"/>
              <a:gd name="connsiteX96" fmla="*/ 5197513 w 12192000"/>
              <a:gd name="connsiteY96" fmla="*/ 1844718 h 2237474"/>
              <a:gd name="connsiteX97" fmla="*/ 5168852 w 12192000"/>
              <a:gd name="connsiteY97" fmla="*/ 1844846 h 2237474"/>
              <a:gd name="connsiteX98" fmla="*/ 5114927 w 12192000"/>
              <a:gd name="connsiteY98" fmla="*/ 1847827 h 2237474"/>
              <a:gd name="connsiteX99" fmla="*/ 5108970 w 12192000"/>
              <a:gd name="connsiteY99" fmla="*/ 1847935 h 2237474"/>
              <a:gd name="connsiteX100" fmla="*/ 5067961 w 12192000"/>
              <a:gd name="connsiteY100" fmla="*/ 1845917 h 2237474"/>
              <a:gd name="connsiteX101" fmla="*/ 5007075 w 12192000"/>
              <a:gd name="connsiteY101" fmla="*/ 1838626 h 2237474"/>
              <a:gd name="connsiteX102" fmla="*/ 4944087 w 12192000"/>
              <a:gd name="connsiteY102" fmla="*/ 1823332 h 2237474"/>
              <a:gd name="connsiteX103" fmla="*/ 4907662 w 12192000"/>
              <a:gd name="connsiteY103" fmla="*/ 1816900 h 2237474"/>
              <a:gd name="connsiteX104" fmla="*/ 4882386 w 12192000"/>
              <a:gd name="connsiteY104" fmla="*/ 1809844 h 2237474"/>
              <a:gd name="connsiteX105" fmla="*/ 4811440 w 12192000"/>
              <a:gd name="connsiteY105" fmla="*/ 1804655 h 2237474"/>
              <a:gd name="connsiteX106" fmla="*/ 4691075 w 12192000"/>
              <a:gd name="connsiteY106" fmla="*/ 1801389 h 2237474"/>
              <a:gd name="connsiteX107" fmla="*/ 4611738 w 12192000"/>
              <a:gd name="connsiteY107" fmla="*/ 1776964 h 2237474"/>
              <a:gd name="connsiteX108" fmla="*/ 4560070 w 12192000"/>
              <a:gd name="connsiteY108" fmla="*/ 1785640 h 2237474"/>
              <a:gd name="connsiteX109" fmla="*/ 4536503 w 12192000"/>
              <a:gd name="connsiteY109" fmla="*/ 1785334 h 2237474"/>
              <a:gd name="connsiteX110" fmla="*/ 4513724 w 12192000"/>
              <a:gd name="connsiteY110" fmla="*/ 1791996 h 2237474"/>
              <a:gd name="connsiteX111" fmla="*/ 4459810 w 12192000"/>
              <a:gd name="connsiteY111" fmla="*/ 1797886 h 2237474"/>
              <a:gd name="connsiteX112" fmla="*/ 4379064 w 12192000"/>
              <a:gd name="connsiteY112" fmla="*/ 1817177 h 2237474"/>
              <a:gd name="connsiteX113" fmla="*/ 4319209 w 12192000"/>
              <a:gd name="connsiteY113" fmla="*/ 1834833 h 2237474"/>
              <a:gd name="connsiteX114" fmla="*/ 4290981 w 12192000"/>
              <a:gd name="connsiteY114" fmla="*/ 1839677 h 2237474"/>
              <a:gd name="connsiteX115" fmla="*/ 4285792 w 12192000"/>
              <a:gd name="connsiteY115" fmla="*/ 1836231 h 2237474"/>
              <a:gd name="connsiteX116" fmla="*/ 4238372 w 12192000"/>
              <a:gd name="connsiteY116" fmla="*/ 1851480 h 2237474"/>
              <a:gd name="connsiteX117" fmla="*/ 4232517 w 12192000"/>
              <a:gd name="connsiteY117" fmla="*/ 1852567 h 2237474"/>
              <a:gd name="connsiteX118" fmla="*/ 4191732 w 12192000"/>
              <a:gd name="connsiteY118" fmla="*/ 1857328 h 2237474"/>
              <a:gd name="connsiteX119" fmla="*/ 4065532 w 12192000"/>
              <a:gd name="connsiteY119" fmla="*/ 1855477 h 2237474"/>
              <a:gd name="connsiteX120" fmla="*/ 4028460 w 12192000"/>
              <a:gd name="connsiteY120" fmla="*/ 1855137 h 2237474"/>
              <a:gd name="connsiteX121" fmla="*/ 4002267 w 12192000"/>
              <a:gd name="connsiteY121" fmla="*/ 1852352 h 2237474"/>
              <a:gd name="connsiteX122" fmla="*/ 3931396 w 12192000"/>
              <a:gd name="connsiteY122" fmla="*/ 1858915 h 2237474"/>
              <a:gd name="connsiteX123" fmla="*/ 3812162 w 12192000"/>
              <a:gd name="connsiteY123" fmla="*/ 1875501 h 2237474"/>
              <a:gd name="connsiteX124" fmla="*/ 3729530 w 12192000"/>
              <a:gd name="connsiteY124" fmla="*/ 1864513 h 2237474"/>
              <a:gd name="connsiteX125" fmla="*/ 3680177 w 12192000"/>
              <a:gd name="connsiteY125" fmla="*/ 1881552 h 2237474"/>
              <a:gd name="connsiteX126" fmla="*/ 3567259 w 12192000"/>
              <a:gd name="connsiteY126" fmla="*/ 1893482 h 2237474"/>
              <a:gd name="connsiteX127" fmla="*/ 3405770 w 12192000"/>
              <a:gd name="connsiteY127" fmla="*/ 1904591 h 2237474"/>
              <a:gd name="connsiteX128" fmla="*/ 3280097 w 12192000"/>
              <a:gd name="connsiteY128" fmla="*/ 1919610 h 2237474"/>
              <a:gd name="connsiteX129" fmla="*/ 3123424 w 12192000"/>
              <a:gd name="connsiteY129" fmla="*/ 1952930 h 2237474"/>
              <a:gd name="connsiteX130" fmla="*/ 3009910 w 12192000"/>
              <a:gd name="connsiteY130" fmla="*/ 1957866 h 2237474"/>
              <a:gd name="connsiteX131" fmla="*/ 2995934 w 12192000"/>
              <a:gd name="connsiteY131" fmla="*/ 1967085 h 2237474"/>
              <a:gd name="connsiteX132" fmla="*/ 2980071 w 12192000"/>
              <a:gd name="connsiteY132" fmla="*/ 1972988 h 2237474"/>
              <a:gd name="connsiteX133" fmla="*/ 2978094 w 12192000"/>
              <a:gd name="connsiteY133" fmla="*/ 1972369 h 2237474"/>
              <a:gd name="connsiteX134" fmla="*/ 2942858 w 12192000"/>
              <a:gd name="connsiteY134" fmla="*/ 1981367 h 2237474"/>
              <a:gd name="connsiteX135" fmla="*/ 2875436 w 12192000"/>
              <a:gd name="connsiteY135" fmla="*/ 1996977 h 2237474"/>
              <a:gd name="connsiteX136" fmla="*/ 2874892 w 12192000"/>
              <a:gd name="connsiteY136" fmla="*/ 1996085 h 2237474"/>
              <a:gd name="connsiteX137" fmla="*/ 2864145 w 12192000"/>
              <a:gd name="connsiteY137" fmla="*/ 1994061 h 2237474"/>
              <a:gd name="connsiteX138" fmla="*/ 2843662 w 12192000"/>
              <a:gd name="connsiteY138" fmla="*/ 1992498 h 2237474"/>
              <a:gd name="connsiteX139" fmla="*/ 2796128 w 12192000"/>
              <a:gd name="connsiteY139" fmla="*/ 1976403 h 2237474"/>
              <a:gd name="connsiteX140" fmla="*/ 2756784 w 12192000"/>
              <a:gd name="connsiteY140" fmla="*/ 1985116 h 2237474"/>
              <a:gd name="connsiteX141" fmla="*/ 2748833 w 12192000"/>
              <a:gd name="connsiteY141" fmla="*/ 1986323 h 2237474"/>
              <a:gd name="connsiteX142" fmla="*/ 2748661 w 12192000"/>
              <a:gd name="connsiteY142" fmla="*/ 1986122 h 2237474"/>
              <a:gd name="connsiteX143" fmla="*/ 2740251 w 12192000"/>
              <a:gd name="connsiteY143" fmla="*/ 1986946 h 2237474"/>
              <a:gd name="connsiteX144" fmla="*/ 2718916 w 12192000"/>
              <a:gd name="connsiteY144" fmla="*/ 1990867 h 2237474"/>
              <a:gd name="connsiteX145" fmla="*/ 2713522 w 12192000"/>
              <a:gd name="connsiteY145" fmla="*/ 1990173 h 2237474"/>
              <a:gd name="connsiteX146" fmla="*/ 2680597 w 12192000"/>
              <a:gd name="connsiteY146" fmla="*/ 1984996 h 2237474"/>
              <a:gd name="connsiteX147" fmla="*/ 2578178 w 12192000"/>
              <a:gd name="connsiteY147" fmla="*/ 1990531 h 2237474"/>
              <a:gd name="connsiteX148" fmla="*/ 2476147 w 12192000"/>
              <a:gd name="connsiteY148" fmla="*/ 1998305 h 2237474"/>
              <a:gd name="connsiteX149" fmla="*/ 2373568 w 12192000"/>
              <a:gd name="connsiteY149" fmla="*/ 2003219 h 2237474"/>
              <a:gd name="connsiteX150" fmla="*/ 2321399 w 12192000"/>
              <a:gd name="connsiteY150" fmla="*/ 1989467 h 2237474"/>
              <a:gd name="connsiteX151" fmla="*/ 2315525 w 12192000"/>
              <a:gd name="connsiteY151" fmla="*/ 1989708 h 2237474"/>
              <a:gd name="connsiteX152" fmla="*/ 2300792 w 12192000"/>
              <a:gd name="connsiteY152" fmla="*/ 1994290 h 2237474"/>
              <a:gd name="connsiteX153" fmla="*/ 2295469 w 12192000"/>
              <a:gd name="connsiteY153" fmla="*/ 1996659 h 2237474"/>
              <a:gd name="connsiteX154" fmla="*/ 2287219 w 12192000"/>
              <a:gd name="connsiteY154" fmla="*/ 1998750 h 2237474"/>
              <a:gd name="connsiteX155" fmla="*/ 2286948 w 12192000"/>
              <a:gd name="connsiteY155" fmla="*/ 1998596 h 2237474"/>
              <a:gd name="connsiteX156" fmla="*/ 2243069 w 12192000"/>
              <a:gd name="connsiteY156" fmla="*/ 2015111 h 2237474"/>
              <a:gd name="connsiteX157" fmla="*/ 2186609 w 12192000"/>
              <a:gd name="connsiteY157" fmla="*/ 2008263 h 2237474"/>
              <a:gd name="connsiteX158" fmla="*/ 2164831 w 12192000"/>
              <a:gd name="connsiteY158" fmla="*/ 2010143 h 2237474"/>
              <a:gd name="connsiteX159" fmla="*/ 2152836 w 12192000"/>
              <a:gd name="connsiteY159" fmla="*/ 2010048 h 2237474"/>
              <a:gd name="connsiteX160" fmla="*/ 2117102 w 12192000"/>
              <a:gd name="connsiteY160" fmla="*/ 2023004 h 2237474"/>
              <a:gd name="connsiteX161" fmla="*/ 2111935 w 12192000"/>
              <a:gd name="connsiteY161" fmla="*/ 2023163 h 2237474"/>
              <a:gd name="connsiteX162" fmla="*/ 2089991 w 12192000"/>
              <a:gd name="connsiteY162" fmla="*/ 2034193 h 2237474"/>
              <a:gd name="connsiteX163" fmla="*/ 2058061 w 12192000"/>
              <a:gd name="connsiteY163" fmla="*/ 2047942 h 2237474"/>
              <a:gd name="connsiteX164" fmla="*/ 2055737 w 12192000"/>
              <a:gd name="connsiteY164" fmla="*/ 2047704 h 2237474"/>
              <a:gd name="connsiteX165" fmla="*/ 2042244 w 12192000"/>
              <a:gd name="connsiteY165" fmla="*/ 2055560 h 2237474"/>
              <a:gd name="connsiteX166" fmla="*/ 1976224 w 12192000"/>
              <a:gd name="connsiteY166" fmla="*/ 2074257 h 2237474"/>
              <a:gd name="connsiteX167" fmla="*/ 1877728 w 12192000"/>
              <a:gd name="connsiteY167" fmla="*/ 2101004 h 2237474"/>
              <a:gd name="connsiteX168" fmla="*/ 1759056 w 12192000"/>
              <a:gd name="connsiteY168" fmla="*/ 2125608 h 2237474"/>
              <a:gd name="connsiteX169" fmla="*/ 1637948 w 12192000"/>
              <a:gd name="connsiteY169" fmla="*/ 2172597 h 2237474"/>
              <a:gd name="connsiteX170" fmla="*/ 1434549 w 12192000"/>
              <a:gd name="connsiteY170" fmla="*/ 2234522 h 2237474"/>
              <a:gd name="connsiteX171" fmla="*/ 1398481 w 12192000"/>
              <a:gd name="connsiteY171" fmla="*/ 2237074 h 2237474"/>
              <a:gd name="connsiteX172" fmla="*/ 1398407 w 12192000"/>
              <a:gd name="connsiteY172" fmla="*/ 2237095 h 2237474"/>
              <a:gd name="connsiteX173" fmla="*/ 1370962 w 12192000"/>
              <a:gd name="connsiteY173" fmla="*/ 2237474 h 2237474"/>
              <a:gd name="connsiteX174" fmla="*/ 1356367 w 12192000"/>
              <a:gd name="connsiteY174" fmla="*/ 2235089 h 2237474"/>
              <a:gd name="connsiteX175" fmla="*/ 1324828 w 12192000"/>
              <a:gd name="connsiteY175" fmla="*/ 2231968 h 2237474"/>
              <a:gd name="connsiteX176" fmla="*/ 1297744 w 12192000"/>
              <a:gd name="connsiteY176" fmla="*/ 2235849 h 2237474"/>
              <a:gd name="connsiteX177" fmla="*/ 1286236 w 12192000"/>
              <a:gd name="connsiteY177" fmla="*/ 2233135 h 2237474"/>
              <a:gd name="connsiteX178" fmla="*/ 1283504 w 12192000"/>
              <a:gd name="connsiteY178" fmla="*/ 2233797 h 2237474"/>
              <a:gd name="connsiteX179" fmla="*/ 1279765 w 12192000"/>
              <a:gd name="connsiteY179" fmla="*/ 2229639 h 2237474"/>
              <a:gd name="connsiteX180" fmla="*/ 1195347 w 12192000"/>
              <a:gd name="connsiteY180" fmla="*/ 2212354 h 2237474"/>
              <a:gd name="connsiteX181" fmla="*/ 970251 w 12192000"/>
              <a:gd name="connsiteY181" fmla="*/ 2221029 h 2237474"/>
              <a:gd name="connsiteX182" fmla="*/ 812914 w 12192000"/>
              <a:gd name="connsiteY182" fmla="*/ 2202752 h 2237474"/>
              <a:gd name="connsiteX183" fmla="*/ 800195 w 12192000"/>
              <a:gd name="connsiteY183" fmla="*/ 2209407 h 2237474"/>
              <a:gd name="connsiteX184" fmla="*/ 784978 w 12192000"/>
              <a:gd name="connsiteY184" fmla="*/ 2212360 h 2237474"/>
              <a:gd name="connsiteX185" fmla="*/ 681987 w 12192000"/>
              <a:gd name="connsiteY185" fmla="*/ 2216757 h 2237474"/>
              <a:gd name="connsiteX186" fmla="*/ 669923 w 12192000"/>
              <a:gd name="connsiteY186" fmla="*/ 2211682 h 2237474"/>
              <a:gd name="connsiteX187" fmla="*/ 648680 w 12192000"/>
              <a:gd name="connsiteY187" fmla="*/ 2206229 h 2237474"/>
              <a:gd name="connsiteX188" fmla="*/ 597225 w 12192000"/>
              <a:gd name="connsiteY188" fmla="*/ 2180999 h 2237474"/>
              <a:gd name="connsiteX189" fmla="*/ 558449 w 12192000"/>
              <a:gd name="connsiteY189" fmla="*/ 2182346 h 2237474"/>
              <a:gd name="connsiteX190" fmla="*/ 550517 w 12192000"/>
              <a:gd name="connsiteY190" fmla="*/ 2182060 h 2237474"/>
              <a:gd name="connsiteX191" fmla="*/ 550309 w 12192000"/>
              <a:gd name="connsiteY191" fmla="*/ 2181825 h 2237474"/>
              <a:gd name="connsiteX192" fmla="*/ 541836 w 12192000"/>
              <a:gd name="connsiteY192" fmla="*/ 2181063 h 2237474"/>
              <a:gd name="connsiteX193" fmla="*/ 536057 w 12192000"/>
              <a:gd name="connsiteY193" fmla="*/ 2181537 h 2237474"/>
              <a:gd name="connsiteX194" fmla="*/ 520671 w 12192000"/>
              <a:gd name="connsiteY194" fmla="*/ 2180980 h 2237474"/>
              <a:gd name="connsiteX195" fmla="*/ 515024 w 12192000"/>
              <a:gd name="connsiteY195" fmla="*/ 2179258 h 2237474"/>
              <a:gd name="connsiteX196" fmla="*/ 512278 w 12192000"/>
              <a:gd name="connsiteY196" fmla="*/ 2176369 h 2237474"/>
              <a:gd name="connsiteX197" fmla="*/ 480419 w 12192000"/>
              <a:gd name="connsiteY197" fmla="*/ 2167807 h 2237474"/>
              <a:gd name="connsiteX198" fmla="*/ 413835 w 12192000"/>
              <a:gd name="connsiteY198" fmla="*/ 2156783 h 2237474"/>
              <a:gd name="connsiteX199" fmla="*/ 376513 w 12192000"/>
              <a:gd name="connsiteY199" fmla="*/ 2154014 h 2237474"/>
              <a:gd name="connsiteX200" fmla="*/ 273386 w 12192000"/>
              <a:gd name="connsiteY200" fmla="*/ 2142551 h 2237474"/>
              <a:gd name="connsiteX201" fmla="*/ 169207 w 12192000"/>
              <a:gd name="connsiteY201" fmla="*/ 2128100 h 2237474"/>
              <a:gd name="connsiteX202" fmla="*/ 93149 w 12192000"/>
              <a:gd name="connsiteY202" fmla="*/ 2105324 h 2237474"/>
              <a:gd name="connsiteX203" fmla="*/ 88109 w 12192000"/>
              <a:gd name="connsiteY203" fmla="*/ 2106704 h 2237474"/>
              <a:gd name="connsiteX204" fmla="*/ 80022 w 12192000"/>
              <a:gd name="connsiteY204" fmla="*/ 2107254 h 2237474"/>
              <a:gd name="connsiteX205" fmla="*/ 79717 w 12192000"/>
              <a:gd name="connsiteY205" fmla="*/ 2107046 h 2237474"/>
              <a:gd name="connsiteX206" fmla="*/ 72352 w 12192000"/>
              <a:gd name="connsiteY206" fmla="*/ 2107991 h 2237474"/>
              <a:gd name="connsiteX207" fmla="*/ 37645 w 12192000"/>
              <a:gd name="connsiteY207" fmla="*/ 2115401 h 2237474"/>
              <a:gd name="connsiteX208" fmla="*/ 4572 w 12192000"/>
              <a:gd name="connsiteY208" fmla="*/ 2111091 h 2237474"/>
              <a:gd name="connsiteX209" fmla="*/ 0 w 12192000"/>
              <a:gd name="connsiteY209" fmla="*/ 2110468 h 2237474"/>
              <a:gd name="connsiteX210" fmla="*/ 0 w 12192000"/>
              <a:gd name="connsiteY21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45122 w 12192000"/>
              <a:gd name="connsiteY58" fmla="*/ 1345477 h 2237474"/>
              <a:gd name="connsiteX59" fmla="*/ 7902328 w 12192000"/>
              <a:gd name="connsiteY59" fmla="*/ 1345865 h 2237474"/>
              <a:gd name="connsiteX60" fmla="*/ 7875879 w 12192000"/>
              <a:gd name="connsiteY60" fmla="*/ 1345646 h 2237474"/>
              <a:gd name="connsiteX61" fmla="*/ 7840612 w 12192000"/>
              <a:gd name="connsiteY61" fmla="*/ 1369373 h 2237474"/>
              <a:gd name="connsiteX62" fmla="*/ 7786819 w 12192000"/>
              <a:gd name="connsiteY62" fmla="*/ 1378970 h 2237474"/>
              <a:gd name="connsiteX63" fmla="*/ 7548172 w 12192000"/>
              <a:gd name="connsiteY63" fmla="*/ 1417460 h 2237474"/>
              <a:gd name="connsiteX64" fmla="*/ 7483437 w 12192000"/>
              <a:gd name="connsiteY64" fmla="*/ 1478152 h 2237474"/>
              <a:gd name="connsiteX65" fmla="*/ 7377870 w 12192000"/>
              <a:gd name="connsiteY65" fmla="*/ 1523319 h 2237474"/>
              <a:gd name="connsiteX66" fmla="*/ 7230737 w 12192000"/>
              <a:gd name="connsiteY66" fmla="*/ 1562633 h 2237474"/>
              <a:gd name="connsiteX67" fmla="*/ 7224458 w 12192000"/>
              <a:gd name="connsiteY67" fmla="*/ 1573008 h 2237474"/>
              <a:gd name="connsiteX68" fmla="*/ 7183121 w 12192000"/>
              <a:gd name="connsiteY68" fmla="*/ 1595162 h 2237474"/>
              <a:gd name="connsiteX69" fmla="*/ 7164601 w 12192000"/>
              <a:gd name="connsiteY69" fmla="*/ 1606490 h 2237474"/>
              <a:gd name="connsiteX70" fmla="*/ 7092727 w 12192000"/>
              <a:gd name="connsiteY70" fmla="*/ 1623628 h 2237474"/>
              <a:gd name="connsiteX71" fmla="*/ 7031309 w 12192000"/>
              <a:gd name="connsiteY71" fmla="*/ 1619451 h 2237474"/>
              <a:gd name="connsiteX72" fmla="*/ 6999084 w 12192000"/>
              <a:gd name="connsiteY72" fmla="*/ 1634317 h 2237474"/>
              <a:gd name="connsiteX73" fmla="*/ 6992107 w 12192000"/>
              <a:gd name="connsiteY73" fmla="*/ 1636860 h 2237474"/>
              <a:gd name="connsiteX74" fmla="*/ 6900177 w 12192000"/>
              <a:gd name="connsiteY74" fmla="*/ 1636016 h 2237474"/>
              <a:gd name="connsiteX75" fmla="*/ 6795372 w 12192000"/>
              <a:gd name="connsiteY75" fmla="*/ 1644845 h 2237474"/>
              <a:gd name="connsiteX76" fmla="*/ 6692251 w 12192000"/>
              <a:gd name="connsiteY76" fmla="*/ 1656357 h 2237474"/>
              <a:gd name="connsiteX77" fmla="*/ 6655235 w 12192000"/>
              <a:gd name="connsiteY77" fmla="*/ 1661869 h 2237474"/>
              <a:gd name="connsiteX78" fmla="*/ 6554894 w 12192000"/>
              <a:gd name="connsiteY78" fmla="*/ 1664428 h 2237474"/>
              <a:gd name="connsiteX79" fmla="*/ 6516595 w 12192000"/>
              <a:gd name="connsiteY79" fmla="*/ 1667475 h 2237474"/>
              <a:gd name="connsiteX80" fmla="*/ 6508541 w 12192000"/>
              <a:gd name="connsiteY80" fmla="*/ 1668757 h 2237474"/>
              <a:gd name="connsiteX81" fmla="*/ 6471012 w 12192000"/>
              <a:gd name="connsiteY81" fmla="*/ 1678604 h 2237474"/>
              <a:gd name="connsiteX82" fmla="*/ 6364035 w 12192000"/>
              <a:gd name="connsiteY82" fmla="*/ 1667683 h 2237474"/>
              <a:gd name="connsiteX83" fmla="*/ 6280959 w 12192000"/>
              <a:gd name="connsiteY83" fmla="*/ 1689329 h 2237474"/>
              <a:gd name="connsiteX84" fmla="*/ 6243319 w 12192000"/>
              <a:gd name="connsiteY84" fmla="*/ 1695560 h 2237474"/>
              <a:gd name="connsiteX85" fmla="*/ 6098321 w 12192000"/>
              <a:gd name="connsiteY85" fmla="*/ 1721646 h 2237474"/>
              <a:gd name="connsiteX86" fmla="*/ 5880652 w 12192000"/>
              <a:gd name="connsiteY86" fmla="*/ 1779643 h 2237474"/>
              <a:gd name="connsiteX87" fmla="*/ 5785959 w 12192000"/>
              <a:gd name="connsiteY87" fmla="*/ 1775307 h 2237474"/>
              <a:gd name="connsiteX88" fmla="*/ 5643534 w 12192000"/>
              <a:gd name="connsiteY88" fmla="*/ 1802919 h 2237474"/>
              <a:gd name="connsiteX89" fmla="*/ 5518799 w 12192000"/>
              <a:gd name="connsiteY89" fmla="*/ 1818312 h 2237474"/>
              <a:gd name="connsiteX90" fmla="*/ 5505014 w 12192000"/>
              <a:gd name="connsiteY90" fmla="*/ 1819259 h 2237474"/>
              <a:gd name="connsiteX91" fmla="*/ 5453307 w 12192000"/>
              <a:gd name="connsiteY91" fmla="*/ 1815450 h 2237474"/>
              <a:gd name="connsiteX92" fmla="*/ 5364192 w 12192000"/>
              <a:gd name="connsiteY92" fmla="*/ 1826074 h 2237474"/>
              <a:gd name="connsiteX93" fmla="*/ 5350380 w 12192000"/>
              <a:gd name="connsiteY93" fmla="*/ 1830891 h 2237474"/>
              <a:gd name="connsiteX94" fmla="*/ 5259633 w 12192000"/>
              <a:gd name="connsiteY94" fmla="*/ 1837160 h 2237474"/>
              <a:gd name="connsiteX95" fmla="*/ 5197513 w 12192000"/>
              <a:gd name="connsiteY95" fmla="*/ 1844718 h 2237474"/>
              <a:gd name="connsiteX96" fmla="*/ 5168852 w 12192000"/>
              <a:gd name="connsiteY96" fmla="*/ 1844846 h 2237474"/>
              <a:gd name="connsiteX97" fmla="*/ 5114927 w 12192000"/>
              <a:gd name="connsiteY97" fmla="*/ 1847827 h 2237474"/>
              <a:gd name="connsiteX98" fmla="*/ 5108970 w 12192000"/>
              <a:gd name="connsiteY98" fmla="*/ 1847935 h 2237474"/>
              <a:gd name="connsiteX99" fmla="*/ 5067961 w 12192000"/>
              <a:gd name="connsiteY99" fmla="*/ 1845917 h 2237474"/>
              <a:gd name="connsiteX100" fmla="*/ 5007075 w 12192000"/>
              <a:gd name="connsiteY100" fmla="*/ 1838626 h 2237474"/>
              <a:gd name="connsiteX101" fmla="*/ 4944087 w 12192000"/>
              <a:gd name="connsiteY101" fmla="*/ 1823332 h 2237474"/>
              <a:gd name="connsiteX102" fmla="*/ 4907662 w 12192000"/>
              <a:gd name="connsiteY102" fmla="*/ 1816900 h 2237474"/>
              <a:gd name="connsiteX103" fmla="*/ 4882386 w 12192000"/>
              <a:gd name="connsiteY103" fmla="*/ 1809844 h 2237474"/>
              <a:gd name="connsiteX104" fmla="*/ 4811440 w 12192000"/>
              <a:gd name="connsiteY104" fmla="*/ 1804655 h 2237474"/>
              <a:gd name="connsiteX105" fmla="*/ 4691075 w 12192000"/>
              <a:gd name="connsiteY105" fmla="*/ 1801389 h 2237474"/>
              <a:gd name="connsiteX106" fmla="*/ 4611738 w 12192000"/>
              <a:gd name="connsiteY106" fmla="*/ 1776964 h 2237474"/>
              <a:gd name="connsiteX107" fmla="*/ 4560070 w 12192000"/>
              <a:gd name="connsiteY107" fmla="*/ 1785640 h 2237474"/>
              <a:gd name="connsiteX108" fmla="*/ 4536503 w 12192000"/>
              <a:gd name="connsiteY108" fmla="*/ 1785334 h 2237474"/>
              <a:gd name="connsiteX109" fmla="*/ 4513724 w 12192000"/>
              <a:gd name="connsiteY109" fmla="*/ 1791996 h 2237474"/>
              <a:gd name="connsiteX110" fmla="*/ 4459810 w 12192000"/>
              <a:gd name="connsiteY110" fmla="*/ 1797886 h 2237474"/>
              <a:gd name="connsiteX111" fmla="*/ 4379064 w 12192000"/>
              <a:gd name="connsiteY111" fmla="*/ 1817177 h 2237474"/>
              <a:gd name="connsiteX112" fmla="*/ 4319209 w 12192000"/>
              <a:gd name="connsiteY112" fmla="*/ 1834833 h 2237474"/>
              <a:gd name="connsiteX113" fmla="*/ 4290981 w 12192000"/>
              <a:gd name="connsiteY113" fmla="*/ 1839677 h 2237474"/>
              <a:gd name="connsiteX114" fmla="*/ 4285792 w 12192000"/>
              <a:gd name="connsiteY114" fmla="*/ 1836231 h 2237474"/>
              <a:gd name="connsiteX115" fmla="*/ 4238372 w 12192000"/>
              <a:gd name="connsiteY115" fmla="*/ 1851480 h 2237474"/>
              <a:gd name="connsiteX116" fmla="*/ 4232517 w 12192000"/>
              <a:gd name="connsiteY116" fmla="*/ 1852567 h 2237474"/>
              <a:gd name="connsiteX117" fmla="*/ 4191732 w 12192000"/>
              <a:gd name="connsiteY117" fmla="*/ 1857328 h 2237474"/>
              <a:gd name="connsiteX118" fmla="*/ 4065532 w 12192000"/>
              <a:gd name="connsiteY118" fmla="*/ 1855477 h 2237474"/>
              <a:gd name="connsiteX119" fmla="*/ 4028460 w 12192000"/>
              <a:gd name="connsiteY119" fmla="*/ 1855137 h 2237474"/>
              <a:gd name="connsiteX120" fmla="*/ 4002267 w 12192000"/>
              <a:gd name="connsiteY120" fmla="*/ 1852352 h 2237474"/>
              <a:gd name="connsiteX121" fmla="*/ 3931396 w 12192000"/>
              <a:gd name="connsiteY121" fmla="*/ 1858915 h 2237474"/>
              <a:gd name="connsiteX122" fmla="*/ 3812162 w 12192000"/>
              <a:gd name="connsiteY122" fmla="*/ 1875501 h 2237474"/>
              <a:gd name="connsiteX123" fmla="*/ 3729530 w 12192000"/>
              <a:gd name="connsiteY123" fmla="*/ 1864513 h 2237474"/>
              <a:gd name="connsiteX124" fmla="*/ 3680177 w 12192000"/>
              <a:gd name="connsiteY124" fmla="*/ 1881552 h 2237474"/>
              <a:gd name="connsiteX125" fmla="*/ 3567259 w 12192000"/>
              <a:gd name="connsiteY125" fmla="*/ 1893482 h 2237474"/>
              <a:gd name="connsiteX126" fmla="*/ 3405770 w 12192000"/>
              <a:gd name="connsiteY126" fmla="*/ 1904591 h 2237474"/>
              <a:gd name="connsiteX127" fmla="*/ 3280097 w 12192000"/>
              <a:gd name="connsiteY127" fmla="*/ 1919610 h 2237474"/>
              <a:gd name="connsiteX128" fmla="*/ 3123424 w 12192000"/>
              <a:gd name="connsiteY128" fmla="*/ 1952930 h 2237474"/>
              <a:gd name="connsiteX129" fmla="*/ 3009910 w 12192000"/>
              <a:gd name="connsiteY129" fmla="*/ 1957866 h 2237474"/>
              <a:gd name="connsiteX130" fmla="*/ 2995934 w 12192000"/>
              <a:gd name="connsiteY130" fmla="*/ 1967085 h 2237474"/>
              <a:gd name="connsiteX131" fmla="*/ 2980071 w 12192000"/>
              <a:gd name="connsiteY131" fmla="*/ 1972988 h 2237474"/>
              <a:gd name="connsiteX132" fmla="*/ 2978094 w 12192000"/>
              <a:gd name="connsiteY132" fmla="*/ 1972369 h 2237474"/>
              <a:gd name="connsiteX133" fmla="*/ 2942858 w 12192000"/>
              <a:gd name="connsiteY133" fmla="*/ 1981367 h 2237474"/>
              <a:gd name="connsiteX134" fmla="*/ 2875436 w 12192000"/>
              <a:gd name="connsiteY134" fmla="*/ 1996977 h 2237474"/>
              <a:gd name="connsiteX135" fmla="*/ 2874892 w 12192000"/>
              <a:gd name="connsiteY135" fmla="*/ 1996085 h 2237474"/>
              <a:gd name="connsiteX136" fmla="*/ 2864145 w 12192000"/>
              <a:gd name="connsiteY136" fmla="*/ 1994061 h 2237474"/>
              <a:gd name="connsiteX137" fmla="*/ 2843662 w 12192000"/>
              <a:gd name="connsiteY137" fmla="*/ 1992498 h 2237474"/>
              <a:gd name="connsiteX138" fmla="*/ 2796128 w 12192000"/>
              <a:gd name="connsiteY138" fmla="*/ 1976403 h 2237474"/>
              <a:gd name="connsiteX139" fmla="*/ 2756784 w 12192000"/>
              <a:gd name="connsiteY139" fmla="*/ 1985116 h 2237474"/>
              <a:gd name="connsiteX140" fmla="*/ 2748833 w 12192000"/>
              <a:gd name="connsiteY140" fmla="*/ 1986323 h 2237474"/>
              <a:gd name="connsiteX141" fmla="*/ 2748661 w 12192000"/>
              <a:gd name="connsiteY141" fmla="*/ 1986122 h 2237474"/>
              <a:gd name="connsiteX142" fmla="*/ 2740251 w 12192000"/>
              <a:gd name="connsiteY142" fmla="*/ 1986946 h 2237474"/>
              <a:gd name="connsiteX143" fmla="*/ 2718916 w 12192000"/>
              <a:gd name="connsiteY143" fmla="*/ 1990867 h 2237474"/>
              <a:gd name="connsiteX144" fmla="*/ 2713522 w 12192000"/>
              <a:gd name="connsiteY144" fmla="*/ 1990173 h 2237474"/>
              <a:gd name="connsiteX145" fmla="*/ 2680597 w 12192000"/>
              <a:gd name="connsiteY145" fmla="*/ 1984996 h 2237474"/>
              <a:gd name="connsiteX146" fmla="*/ 2578178 w 12192000"/>
              <a:gd name="connsiteY146" fmla="*/ 1990531 h 2237474"/>
              <a:gd name="connsiteX147" fmla="*/ 2476147 w 12192000"/>
              <a:gd name="connsiteY147" fmla="*/ 1998305 h 2237474"/>
              <a:gd name="connsiteX148" fmla="*/ 2373568 w 12192000"/>
              <a:gd name="connsiteY148" fmla="*/ 2003219 h 2237474"/>
              <a:gd name="connsiteX149" fmla="*/ 2321399 w 12192000"/>
              <a:gd name="connsiteY149" fmla="*/ 1989467 h 2237474"/>
              <a:gd name="connsiteX150" fmla="*/ 2315525 w 12192000"/>
              <a:gd name="connsiteY150" fmla="*/ 1989708 h 2237474"/>
              <a:gd name="connsiteX151" fmla="*/ 2300792 w 12192000"/>
              <a:gd name="connsiteY151" fmla="*/ 1994290 h 2237474"/>
              <a:gd name="connsiteX152" fmla="*/ 2295469 w 12192000"/>
              <a:gd name="connsiteY152" fmla="*/ 1996659 h 2237474"/>
              <a:gd name="connsiteX153" fmla="*/ 2287219 w 12192000"/>
              <a:gd name="connsiteY153" fmla="*/ 1998750 h 2237474"/>
              <a:gd name="connsiteX154" fmla="*/ 2286948 w 12192000"/>
              <a:gd name="connsiteY154" fmla="*/ 1998596 h 2237474"/>
              <a:gd name="connsiteX155" fmla="*/ 2243069 w 12192000"/>
              <a:gd name="connsiteY155" fmla="*/ 2015111 h 2237474"/>
              <a:gd name="connsiteX156" fmla="*/ 2186609 w 12192000"/>
              <a:gd name="connsiteY156" fmla="*/ 2008263 h 2237474"/>
              <a:gd name="connsiteX157" fmla="*/ 2164831 w 12192000"/>
              <a:gd name="connsiteY157" fmla="*/ 2010143 h 2237474"/>
              <a:gd name="connsiteX158" fmla="*/ 2152836 w 12192000"/>
              <a:gd name="connsiteY158" fmla="*/ 2010048 h 2237474"/>
              <a:gd name="connsiteX159" fmla="*/ 2117102 w 12192000"/>
              <a:gd name="connsiteY159" fmla="*/ 2023004 h 2237474"/>
              <a:gd name="connsiteX160" fmla="*/ 2111935 w 12192000"/>
              <a:gd name="connsiteY160" fmla="*/ 2023163 h 2237474"/>
              <a:gd name="connsiteX161" fmla="*/ 2089991 w 12192000"/>
              <a:gd name="connsiteY161" fmla="*/ 2034193 h 2237474"/>
              <a:gd name="connsiteX162" fmla="*/ 2058061 w 12192000"/>
              <a:gd name="connsiteY162" fmla="*/ 2047942 h 2237474"/>
              <a:gd name="connsiteX163" fmla="*/ 2055737 w 12192000"/>
              <a:gd name="connsiteY163" fmla="*/ 2047704 h 2237474"/>
              <a:gd name="connsiteX164" fmla="*/ 2042244 w 12192000"/>
              <a:gd name="connsiteY164" fmla="*/ 2055560 h 2237474"/>
              <a:gd name="connsiteX165" fmla="*/ 1976224 w 12192000"/>
              <a:gd name="connsiteY165" fmla="*/ 2074257 h 2237474"/>
              <a:gd name="connsiteX166" fmla="*/ 1877728 w 12192000"/>
              <a:gd name="connsiteY166" fmla="*/ 2101004 h 2237474"/>
              <a:gd name="connsiteX167" fmla="*/ 1759056 w 12192000"/>
              <a:gd name="connsiteY167" fmla="*/ 2125608 h 2237474"/>
              <a:gd name="connsiteX168" fmla="*/ 1637948 w 12192000"/>
              <a:gd name="connsiteY168" fmla="*/ 2172597 h 2237474"/>
              <a:gd name="connsiteX169" fmla="*/ 1434549 w 12192000"/>
              <a:gd name="connsiteY169" fmla="*/ 2234522 h 2237474"/>
              <a:gd name="connsiteX170" fmla="*/ 1398481 w 12192000"/>
              <a:gd name="connsiteY170" fmla="*/ 2237074 h 2237474"/>
              <a:gd name="connsiteX171" fmla="*/ 1398407 w 12192000"/>
              <a:gd name="connsiteY171" fmla="*/ 2237095 h 2237474"/>
              <a:gd name="connsiteX172" fmla="*/ 1370962 w 12192000"/>
              <a:gd name="connsiteY172" fmla="*/ 2237474 h 2237474"/>
              <a:gd name="connsiteX173" fmla="*/ 1356367 w 12192000"/>
              <a:gd name="connsiteY173" fmla="*/ 2235089 h 2237474"/>
              <a:gd name="connsiteX174" fmla="*/ 1324828 w 12192000"/>
              <a:gd name="connsiteY174" fmla="*/ 2231968 h 2237474"/>
              <a:gd name="connsiteX175" fmla="*/ 1297744 w 12192000"/>
              <a:gd name="connsiteY175" fmla="*/ 2235849 h 2237474"/>
              <a:gd name="connsiteX176" fmla="*/ 1286236 w 12192000"/>
              <a:gd name="connsiteY176" fmla="*/ 2233135 h 2237474"/>
              <a:gd name="connsiteX177" fmla="*/ 1283504 w 12192000"/>
              <a:gd name="connsiteY177" fmla="*/ 2233797 h 2237474"/>
              <a:gd name="connsiteX178" fmla="*/ 1279765 w 12192000"/>
              <a:gd name="connsiteY178" fmla="*/ 2229639 h 2237474"/>
              <a:gd name="connsiteX179" fmla="*/ 1195347 w 12192000"/>
              <a:gd name="connsiteY179" fmla="*/ 2212354 h 2237474"/>
              <a:gd name="connsiteX180" fmla="*/ 970251 w 12192000"/>
              <a:gd name="connsiteY180" fmla="*/ 2221029 h 2237474"/>
              <a:gd name="connsiteX181" fmla="*/ 812914 w 12192000"/>
              <a:gd name="connsiteY181" fmla="*/ 2202752 h 2237474"/>
              <a:gd name="connsiteX182" fmla="*/ 800195 w 12192000"/>
              <a:gd name="connsiteY182" fmla="*/ 2209407 h 2237474"/>
              <a:gd name="connsiteX183" fmla="*/ 784978 w 12192000"/>
              <a:gd name="connsiteY183" fmla="*/ 2212360 h 2237474"/>
              <a:gd name="connsiteX184" fmla="*/ 681987 w 12192000"/>
              <a:gd name="connsiteY184" fmla="*/ 2216757 h 2237474"/>
              <a:gd name="connsiteX185" fmla="*/ 669923 w 12192000"/>
              <a:gd name="connsiteY185" fmla="*/ 2211682 h 2237474"/>
              <a:gd name="connsiteX186" fmla="*/ 648680 w 12192000"/>
              <a:gd name="connsiteY186" fmla="*/ 2206229 h 2237474"/>
              <a:gd name="connsiteX187" fmla="*/ 597225 w 12192000"/>
              <a:gd name="connsiteY187" fmla="*/ 2180999 h 2237474"/>
              <a:gd name="connsiteX188" fmla="*/ 558449 w 12192000"/>
              <a:gd name="connsiteY188" fmla="*/ 2182346 h 2237474"/>
              <a:gd name="connsiteX189" fmla="*/ 550517 w 12192000"/>
              <a:gd name="connsiteY189" fmla="*/ 2182060 h 2237474"/>
              <a:gd name="connsiteX190" fmla="*/ 550309 w 12192000"/>
              <a:gd name="connsiteY190" fmla="*/ 2181825 h 2237474"/>
              <a:gd name="connsiteX191" fmla="*/ 541836 w 12192000"/>
              <a:gd name="connsiteY191" fmla="*/ 2181063 h 2237474"/>
              <a:gd name="connsiteX192" fmla="*/ 536057 w 12192000"/>
              <a:gd name="connsiteY192" fmla="*/ 2181537 h 2237474"/>
              <a:gd name="connsiteX193" fmla="*/ 520671 w 12192000"/>
              <a:gd name="connsiteY193" fmla="*/ 2180980 h 2237474"/>
              <a:gd name="connsiteX194" fmla="*/ 515024 w 12192000"/>
              <a:gd name="connsiteY194" fmla="*/ 2179258 h 2237474"/>
              <a:gd name="connsiteX195" fmla="*/ 512278 w 12192000"/>
              <a:gd name="connsiteY195" fmla="*/ 2176369 h 2237474"/>
              <a:gd name="connsiteX196" fmla="*/ 480419 w 12192000"/>
              <a:gd name="connsiteY196" fmla="*/ 2167807 h 2237474"/>
              <a:gd name="connsiteX197" fmla="*/ 413835 w 12192000"/>
              <a:gd name="connsiteY197" fmla="*/ 2156783 h 2237474"/>
              <a:gd name="connsiteX198" fmla="*/ 376513 w 12192000"/>
              <a:gd name="connsiteY198" fmla="*/ 2154014 h 2237474"/>
              <a:gd name="connsiteX199" fmla="*/ 273386 w 12192000"/>
              <a:gd name="connsiteY199" fmla="*/ 2142551 h 2237474"/>
              <a:gd name="connsiteX200" fmla="*/ 169207 w 12192000"/>
              <a:gd name="connsiteY200" fmla="*/ 2128100 h 2237474"/>
              <a:gd name="connsiteX201" fmla="*/ 93149 w 12192000"/>
              <a:gd name="connsiteY201" fmla="*/ 2105324 h 2237474"/>
              <a:gd name="connsiteX202" fmla="*/ 88109 w 12192000"/>
              <a:gd name="connsiteY202" fmla="*/ 2106704 h 2237474"/>
              <a:gd name="connsiteX203" fmla="*/ 80022 w 12192000"/>
              <a:gd name="connsiteY203" fmla="*/ 2107254 h 2237474"/>
              <a:gd name="connsiteX204" fmla="*/ 79717 w 12192000"/>
              <a:gd name="connsiteY204" fmla="*/ 2107046 h 2237474"/>
              <a:gd name="connsiteX205" fmla="*/ 72352 w 12192000"/>
              <a:gd name="connsiteY205" fmla="*/ 2107991 h 2237474"/>
              <a:gd name="connsiteX206" fmla="*/ 37645 w 12192000"/>
              <a:gd name="connsiteY206" fmla="*/ 2115401 h 2237474"/>
              <a:gd name="connsiteX207" fmla="*/ 4572 w 12192000"/>
              <a:gd name="connsiteY207" fmla="*/ 2111091 h 2237474"/>
              <a:gd name="connsiteX208" fmla="*/ 0 w 12192000"/>
              <a:gd name="connsiteY208" fmla="*/ 2110468 h 2237474"/>
              <a:gd name="connsiteX209" fmla="*/ 0 w 12192000"/>
              <a:gd name="connsiteY20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61459 w 12192000"/>
              <a:gd name="connsiteY24" fmla="*/ 862394 h 2237474"/>
              <a:gd name="connsiteX25" fmla="*/ 9705768 w 12192000"/>
              <a:gd name="connsiteY25" fmla="*/ 894610 h 2237474"/>
              <a:gd name="connsiteX26" fmla="*/ 9683005 w 12192000"/>
              <a:gd name="connsiteY26" fmla="*/ 894128 h 2237474"/>
              <a:gd name="connsiteX27" fmla="*/ 9594438 w 12192000"/>
              <a:gd name="connsiteY27" fmla="*/ 919051 h 2237474"/>
              <a:gd name="connsiteX28" fmla="*/ 9577033 w 12192000"/>
              <a:gd name="connsiteY28" fmla="*/ 922857 h 2237474"/>
              <a:gd name="connsiteX29" fmla="*/ 9544189 w 12192000"/>
              <a:gd name="connsiteY29" fmla="*/ 938966 h 2237474"/>
              <a:gd name="connsiteX30" fmla="*/ 9500499 w 12192000"/>
              <a:gd name="connsiteY30" fmla="*/ 954680 h 2237474"/>
              <a:gd name="connsiteX31" fmla="*/ 9428195 w 12192000"/>
              <a:gd name="connsiteY31" fmla="*/ 986225 h 2237474"/>
              <a:gd name="connsiteX32" fmla="*/ 9410017 w 12192000"/>
              <a:gd name="connsiteY32" fmla="*/ 993931 h 2237474"/>
              <a:gd name="connsiteX33" fmla="*/ 9392919 w 12192000"/>
              <a:gd name="connsiteY33" fmla="*/ 994656 h 2237474"/>
              <a:gd name="connsiteX34" fmla="*/ 9278619 w 12192000"/>
              <a:gd name="connsiteY34" fmla="*/ 1011878 h 2237474"/>
              <a:gd name="connsiteX35" fmla="*/ 9268019 w 12192000"/>
              <a:gd name="connsiteY35" fmla="*/ 1007442 h 2237474"/>
              <a:gd name="connsiteX36" fmla="*/ 9234662 w 12192000"/>
              <a:gd name="connsiteY36" fmla="*/ 1023056 h 2237474"/>
              <a:gd name="connsiteX37" fmla="*/ 9181033 w 12192000"/>
              <a:gd name="connsiteY37" fmla="*/ 1037921 h 2237474"/>
              <a:gd name="connsiteX38" fmla="*/ 9155969 w 12192000"/>
              <a:gd name="connsiteY38" fmla="*/ 1046804 h 2237474"/>
              <a:gd name="connsiteX39" fmla="*/ 9133985 w 12192000"/>
              <a:gd name="connsiteY39" fmla="*/ 1046450 h 2237474"/>
              <a:gd name="connsiteX40" fmla="*/ 9012987 w 12192000"/>
              <a:gd name="connsiteY40" fmla="*/ 1061986 h 2237474"/>
              <a:gd name="connsiteX41" fmla="*/ 8968445 w 12192000"/>
              <a:gd name="connsiteY41" fmla="*/ 1052169 h 2237474"/>
              <a:gd name="connsiteX42" fmla="*/ 8958984 w 12192000"/>
              <a:gd name="connsiteY42" fmla="*/ 1057212 h 2237474"/>
              <a:gd name="connsiteX43" fmla="*/ 8886001 w 12192000"/>
              <a:gd name="connsiteY43" fmla="*/ 1067468 h 2237474"/>
              <a:gd name="connsiteX44" fmla="*/ 8838610 w 12192000"/>
              <a:gd name="connsiteY44" fmla="*/ 1075091 h 2237474"/>
              <a:gd name="connsiteX45" fmla="*/ 8750383 w 12192000"/>
              <a:gd name="connsiteY45" fmla="*/ 1097387 h 2237474"/>
              <a:gd name="connsiteX46" fmla="*/ 8665605 w 12192000"/>
              <a:gd name="connsiteY46" fmla="*/ 1110791 h 2237474"/>
              <a:gd name="connsiteX47" fmla="*/ 8584946 w 12192000"/>
              <a:gd name="connsiteY47" fmla="*/ 1135226 h 2237474"/>
              <a:gd name="connsiteX48" fmla="*/ 8460755 w 12192000"/>
              <a:gd name="connsiteY48" fmla="*/ 1203427 h 2237474"/>
              <a:gd name="connsiteX49" fmla="*/ 8419755 w 12192000"/>
              <a:gd name="connsiteY49" fmla="*/ 1216260 h 2237474"/>
              <a:gd name="connsiteX50" fmla="*/ 8411626 w 12192000"/>
              <a:gd name="connsiteY50" fmla="*/ 1214397 h 2237474"/>
              <a:gd name="connsiteX51" fmla="*/ 8363469 w 12192000"/>
              <a:gd name="connsiteY51" fmla="*/ 1246658 h 2237474"/>
              <a:gd name="connsiteX52" fmla="*/ 8275497 w 12192000"/>
              <a:gd name="connsiteY52" fmla="*/ 1264396 h 2237474"/>
              <a:gd name="connsiteX53" fmla="*/ 8206287 w 12192000"/>
              <a:gd name="connsiteY53" fmla="*/ 1273060 h 2237474"/>
              <a:gd name="connsiteX54" fmla="*/ 8168705 w 12192000"/>
              <a:gd name="connsiteY54" fmla="*/ 1279956 h 2237474"/>
              <a:gd name="connsiteX55" fmla="*/ 8139997 w 12192000"/>
              <a:gd name="connsiteY55" fmla="*/ 1282713 h 2237474"/>
              <a:gd name="connsiteX56" fmla="*/ 8074238 w 12192000"/>
              <a:gd name="connsiteY56" fmla="*/ 1301895 h 2237474"/>
              <a:gd name="connsiteX57" fmla="*/ 7968292 w 12192000"/>
              <a:gd name="connsiteY57" fmla="*/ 1338779 h 2237474"/>
              <a:gd name="connsiteX58" fmla="*/ 7902328 w 12192000"/>
              <a:gd name="connsiteY58" fmla="*/ 1345865 h 2237474"/>
              <a:gd name="connsiteX59" fmla="*/ 7875879 w 12192000"/>
              <a:gd name="connsiteY59" fmla="*/ 1345646 h 2237474"/>
              <a:gd name="connsiteX60" fmla="*/ 7840612 w 12192000"/>
              <a:gd name="connsiteY60" fmla="*/ 1369373 h 2237474"/>
              <a:gd name="connsiteX61" fmla="*/ 7786819 w 12192000"/>
              <a:gd name="connsiteY61" fmla="*/ 1378970 h 2237474"/>
              <a:gd name="connsiteX62" fmla="*/ 7548172 w 12192000"/>
              <a:gd name="connsiteY62" fmla="*/ 1417460 h 2237474"/>
              <a:gd name="connsiteX63" fmla="*/ 7483437 w 12192000"/>
              <a:gd name="connsiteY63" fmla="*/ 1478152 h 2237474"/>
              <a:gd name="connsiteX64" fmla="*/ 7377870 w 12192000"/>
              <a:gd name="connsiteY64" fmla="*/ 1523319 h 2237474"/>
              <a:gd name="connsiteX65" fmla="*/ 7230737 w 12192000"/>
              <a:gd name="connsiteY65" fmla="*/ 1562633 h 2237474"/>
              <a:gd name="connsiteX66" fmla="*/ 7224458 w 12192000"/>
              <a:gd name="connsiteY66" fmla="*/ 1573008 h 2237474"/>
              <a:gd name="connsiteX67" fmla="*/ 7183121 w 12192000"/>
              <a:gd name="connsiteY67" fmla="*/ 1595162 h 2237474"/>
              <a:gd name="connsiteX68" fmla="*/ 7164601 w 12192000"/>
              <a:gd name="connsiteY68" fmla="*/ 1606490 h 2237474"/>
              <a:gd name="connsiteX69" fmla="*/ 7092727 w 12192000"/>
              <a:gd name="connsiteY69" fmla="*/ 1623628 h 2237474"/>
              <a:gd name="connsiteX70" fmla="*/ 7031309 w 12192000"/>
              <a:gd name="connsiteY70" fmla="*/ 1619451 h 2237474"/>
              <a:gd name="connsiteX71" fmla="*/ 6999084 w 12192000"/>
              <a:gd name="connsiteY71" fmla="*/ 1634317 h 2237474"/>
              <a:gd name="connsiteX72" fmla="*/ 6992107 w 12192000"/>
              <a:gd name="connsiteY72" fmla="*/ 1636860 h 2237474"/>
              <a:gd name="connsiteX73" fmla="*/ 6900177 w 12192000"/>
              <a:gd name="connsiteY73" fmla="*/ 1636016 h 2237474"/>
              <a:gd name="connsiteX74" fmla="*/ 6795372 w 12192000"/>
              <a:gd name="connsiteY74" fmla="*/ 1644845 h 2237474"/>
              <a:gd name="connsiteX75" fmla="*/ 6692251 w 12192000"/>
              <a:gd name="connsiteY75" fmla="*/ 1656357 h 2237474"/>
              <a:gd name="connsiteX76" fmla="*/ 6655235 w 12192000"/>
              <a:gd name="connsiteY76" fmla="*/ 1661869 h 2237474"/>
              <a:gd name="connsiteX77" fmla="*/ 6554894 w 12192000"/>
              <a:gd name="connsiteY77" fmla="*/ 1664428 h 2237474"/>
              <a:gd name="connsiteX78" fmla="*/ 6516595 w 12192000"/>
              <a:gd name="connsiteY78" fmla="*/ 1667475 h 2237474"/>
              <a:gd name="connsiteX79" fmla="*/ 6508541 w 12192000"/>
              <a:gd name="connsiteY79" fmla="*/ 1668757 h 2237474"/>
              <a:gd name="connsiteX80" fmla="*/ 6471012 w 12192000"/>
              <a:gd name="connsiteY80" fmla="*/ 1678604 h 2237474"/>
              <a:gd name="connsiteX81" fmla="*/ 6364035 w 12192000"/>
              <a:gd name="connsiteY81" fmla="*/ 1667683 h 2237474"/>
              <a:gd name="connsiteX82" fmla="*/ 6280959 w 12192000"/>
              <a:gd name="connsiteY82" fmla="*/ 1689329 h 2237474"/>
              <a:gd name="connsiteX83" fmla="*/ 6243319 w 12192000"/>
              <a:gd name="connsiteY83" fmla="*/ 1695560 h 2237474"/>
              <a:gd name="connsiteX84" fmla="*/ 6098321 w 12192000"/>
              <a:gd name="connsiteY84" fmla="*/ 1721646 h 2237474"/>
              <a:gd name="connsiteX85" fmla="*/ 5880652 w 12192000"/>
              <a:gd name="connsiteY85" fmla="*/ 1779643 h 2237474"/>
              <a:gd name="connsiteX86" fmla="*/ 5785959 w 12192000"/>
              <a:gd name="connsiteY86" fmla="*/ 1775307 h 2237474"/>
              <a:gd name="connsiteX87" fmla="*/ 5643534 w 12192000"/>
              <a:gd name="connsiteY87" fmla="*/ 1802919 h 2237474"/>
              <a:gd name="connsiteX88" fmla="*/ 5518799 w 12192000"/>
              <a:gd name="connsiteY88" fmla="*/ 1818312 h 2237474"/>
              <a:gd name="connsiteX89" fmla="*/ 5505014 w 12192000"/>
              <a:gd name="connsiteY89" fmla="*/ 1819259 h 2237474"/>
              <a:gd name="connsiteX90" fmla="*/ 5453307 w 12192000"/>
              <a:gd name="connsiteY90" fmla="*/ 1815450 h 2237474"/>
              <a:gd name="connsiteX91" fmla="*/ 5364192 w 12192000"/>
              <a:gd name="connsiteY91" fmla="*/ 1826074 h 2237474"/>
              <a:gd name="connsiteX92" fmla="*/ 5350380 w 12192000"/>
              <a:gd name="connsiteY92" fmla="*/ 1830891 h 2237474"/>
              <a:gd name="connsiteX93" fmla="*/ 5259633 w 12192000"/>
              <a:gd name="connsiteY93" fmla="*/ 1837160 h 2237474"/>
              <a:gd name="connsiteX94" fmla="*/ 5197513 w 12192000"/>
              <a:gd name="connsiteY94" fmla="*/ 1844718 h 2237474"/>
              <a:gd name="connsiteX95" fmla="*/ 5168852 w 12192000"/>
              <a:gd name="connsiteY95" fmla="*/ 1844846 h 2237474"/>
              <a:gd name="connsiteX96" fmla="*/ 5114927 w 12192000"/>
              <a:gd name="connsiteY96" fmla="*/ 1847827 h 2237474"/>
              <a:gd name="connsiteX97" fmla="*/ 5108970 w 12192000"/>
              <a:gd name="connsiteY97" fmla="*/ 1847935 h 2237474"/>
              <a:gd name="connsiteX98" fmla="*/ 5067961 w 12192000"/>
              <a:gd name="connsiteY98" fmla="*/ 1845917 h 2237474"/>
              <a:gd name="connsiteX99" fmla="*/ 5007075 w 12192000"/>
              <a:gd name="connsiteY99" fmla="*/ 1838626 h 2237474"/>
              <a:gd name="connsiteX100" fmla="*/ 4944087 w 12192000"/>
              <a:gd name="connsiteY100" fmla="*/ 1823332 h 2237474"/>
              <a:gd name="connsiteX101" fmla="*/ 4907662 w 12192000"/>
              <a:gd name="connsiteY101" fmla="*/ 1816900 h 2237474"/>
              <a:gd name="connsiteX102" fmla="*/ 4882386 w 12192000"/>
              <a:gd name="connsiteY102" fmla="*/ 1809844 h 2237474"/>
              <a:gd name="connsiteX103" fmla="*/ 4811440 w 12192000"/>
              <a:gd name="connsiteY103" fmla="*/ 1804655 h 2237474"/>
              <a:gd name="connsiteX104" fmla="*/ 4691075 w 12192000"/>
              <a:gd name="connsiteY104" fmla="*/ 1801389 h 2237474"/>
              <a:gd name="connsiteX105" fmla="*/ 4611738 w 12192000"/>
              <a:gd name="connsiteY105" fmla="*/ 1776964 h 2237474"/>
              <a:gd name="connsiteX106" fmla="*/ 4560070 w 12192000"/>
              <a:gd name="connsiteY106" fmla="*/ 1785640 h 2237474"/>
              <a:gd name="connsiteX107" fmla="*/ 4536503 w 12192000"/>
              <a:gd name="connsiteY107" fmla="*/ 1785334 h 2237474"/>
              <a:gd name="connsiteX108" fmla="*/ 4513724 w 12192000"/>
              <a:gd name="connsiteY108" fmla="*/ 1791996 h 2237474"/>
              <a:gd name="connsiteX109" fmla="*/ 4459810 w 12192000"/>
              <a:gd name="connsiteY109" fmla="*/ 1797886 h 2237474"/>
              <a:gd name="connsiteX110" fmla="*/ 4379064 w 12192000"/>
              <a:gd name="connsiteY110" fmla="*/ 1817177 h 2237474"/>
              <a:gd name="connsiteX111" fmla="*/ 4319209 w 12192000"/>
              <a:gd name="connsiteY111" fmla="*/ 1834833 h 2237474"/>
              <a:gd name="connsiteX112" fmla="*/ 4290981 w 12192000"/>
              <a:gd name="connsiteY112" fmla="*/ 1839677 h 2237474"/>
              <a:gd name="connsiteX113" fmla="*/ 4285792 w 12192000"/>
              <a:gd name="connsiteY113" fmla="*/ 1836231 h 2237474"/>
              <a:gd name="connsiteX114" fmla="*/ 4238372 w 12192000"/>
              <a:gd name="connsiteY114" fmla="*/ 1851480 h 2237474"/>
              <a:gd name="connsiteX115" fmla="*/ 4232517 w 12192000"/>
              <a:gd name="connsiteY115" fmla="*/ 1852567 h 2237474"/>
              <a:gd name="connsiteX116" fmla="*/ 4191732 w 12192000"/>
              <a:gd name="connsiteY116" fmla="*/ 1857328 h 2237474"/>
              <a:gd name="connsiteX117" fmla="*/ 4065532 w 12192000"/>
              <a:gd name="connsiteY117" fmla="*/ 1855477 h 2237474"/>
              <a:gd name="connsiteX118" fmla="*/ 4028460 w 12192000"/>
              <a:gd name="connsiteY118" fmla="*/ 1855137 h 2237474"/>
              <a:gd name="connsiteX119" fmla="*/ 4002267 w 12192000"/>
              <a:gd name="connsiteY119" fmla="*/ 1852352 h 2237474"/>
              <a:gd name="connsiteX120" fmla="*/ 3931396 w 12192000"/>
              <a:gd name="connsiteY120" fmla="*/ 1858915 h 2237474"/>
              <a:gd name="connsiteX121" fmla="*/ 3812162 w 12192000"/>
              <a:gd name="connsiteY121" fmla="*/ 1875501 h 2237474"/>
              <a:gd name="connsiteX122" fmla="*/ 3729530 w 12192000"/>
              <a:gd name="connsiteY122" fmla="*/ 1864513 h 2237474"/>
              <a:gd name="connsiteX123" fmla="*/ 3680177 w 12192000"/>
              <a:gd name="connsiteY123" fmla="*/ 1881552 h 2237474"/>
              <a:gd name="connsiteX124" fmla="*/ 3567259 w 12192000"/>
              <a:gd name="connsiteY124" fmla="*/ 1893482 h 2237474"/>
              <a:gd name="connsiteX125" fmla="*/ 3405770 w 12192000"/>
              <a:gd name="connsiteY125" fmla="*/ 1904591 h 2237474"/>
              <a:gd name="connsiteX126" fmla="*/ 3280097 w 12192000"/>
              <a:gd name="connsiteY126" fmla="*/ 1919610 h 2237474"/>
              <a:gd name="connsiteX127" fmla="*/ 3123424 w 12192000"/>
              <a:gd name="connsiteY127" fmla="*/ 1952930 h 2237474"/>
              <a:gd name="connsiteX128" fmla="*/ 3009910 w 12192000"/>
              <a:gd name="connsiteY128" fmla="*/ 1957866 h 2237474"/>
              <a:gd name="connsiteX129" fmla="*/ 2995934 w 12192000"/>
              <a:gd name="connsiteY129" fmla="*/ 1967085 h 2237474"/>
              <a:gd name="connsiteX130" fmla="*/ 2980071 w 12192000"/>
              <a:gd name="connsiteY130" fmla="*/ 1972988 h 2237474"/>
              <a:gd name="connsiteX131" fmla="*/ 2978094 w 12192000"/>
              <a:gd name="connsiteY131" fmla="*/ 1972369 h 2237474"/>
              <a:gd name="connsiteX132" fmla="*/ 2942858 w 12192000"/>
              <a:gd name="connsiteY132" fmla="*/ 1981367 h 2237474"/>
              <a:gd name="connsiteX133" fmla="*/ 2875436 w 12192000"/>
              <a:gd name="connsiteY133" fmla="*/ 1996977 h 2237474"/>
              <a:gd name="connsiteX134" fmla="*/ 2874892 w 12192000"/>
              <a:gd name="connsiteY134" fmla="*/ 1996085 h 2237474"/>
              <a:gd name="connsiteX135" fmla="*/ 2864145 w 12192000"/>
              <a:gd name="connsiteY135" fmla="*/ 1994061 h 2237474"/>
              <a:gd name="connsiteX136" fmla="*/ 2843662 w 12192000"/>
              <a:gd name="connsiteY136" fmla="*/ 1992498 h 2237474"/>
              <a:gd name="connsiteX137" fmla="*/ 2796128 w 12192000"/>
              <a:gd name="connsiteY137" fmla="*/ 1976403 h 2237474"/>
              <a:gd name="connsiteX138" fmla="*/ 2756784 w 12192000"/>
              <a:gd name="connsiteY138" fmla="*/ 1985116 h 2237474"/>
              <a:gd name="connsiteX139" fmla="*/ 2748833 w 12192000"/>
              <a:gd name="connsiteY139" fmla="*/ 1986323 h 2237474"/>
              <a:gd name="connsiteX140" fmla="*/ 2748661 w 12192000"/>
              <a:gd name="connsiteY140" fmla="*/ 1986122 h 2237474"/>
              <a:gd name="connsiteX141" fmla="*/ 2740251 w 12192000"/>
              <a:gd name="connsiteY141" fmla="*/ 1986946 h 2237474"/>
              <a:gd name="connsiteX142" fmla="*/ 2718916 w 12192000"/>
              <a:gd name="connsiteY142" fmla="*/ 1990867 h 2237474"/>
              <a:gd name="connsiteX143" fmla="*/ 2713522 w 12192000"/>
              <a:gd name="connsiteY143" fmla="*/ 1990173 h 2237474"/>
              <a:gd name="connsiteX144" fmla="*/ 2680597 w 12192000"/>
              <a:gd name="connsiteY144" fmla="*/ 1984996 h 2237474"/>
              <a:gd name="connsiteX145" fmla="*/ 2578178 w 12192000"/>
              <a:gd name="connsiteY145" fmla="*/ 1990531 h 2237474"/>
              <a:gd name="connsiteX146" fmla="*/ 2476147 w 12192000"/>
              <a:gd name="connsiteY146" fmla="*/ 1998305 h 2237474"/>
              <a:gd name="connsiteX147" fmla="*/ 2373568 w 12192000"/>
              <a:gd name="connsiteY147" fmla="*/ 2003219 h 2237474"/>
              <a:gd name="connsiteX148" fmla="*/ 2321399 w 12192000"/>
              <a:gd name="connsiteY148" fmla="*/ 1989467 h 2237474"/>
              <a:gd name="connsiteX149" fmla="*/ 2315525 w 12192000"/>
              <a:gd name="connsiteY149" fmla="*/ 1989708 h 2237474"/>
              <a:gd name="connsiteX150" fmla="*/ 2300792 w 12192000"/>
              <a:gd name="connsiteY150" fmla="*/ 1994290 h 2237474"/>
              <a:gd name="connsiteX151" fmla="*/ 2295469 w 12192000"/>
              <a:gd name="connsiteY151" fmla="*/ 1996659 h 2237474"/>
              <a:gd name="connsiteX152" fmla="*/ 2287219 w 12192000"/>
              <a:gd name="connsiteY152" fmla="*/ 1998750 h 2237474"/>
              <a:gd name="connsiteX153" fmla="*/ 2286948 w 12192000"/>
              <a:gd name="connsiteY153" fmla="*/ 1998596 h 2237474"/>
              <a:gd name="connsiteX154" fmla="*/ 2243069 w 12192000"/>
              <a:gd name="connsiteY154" fmla="*/ 2015111 h 2237474"/>
              <a:gd name="connsiteX155" fmla="*/ 2186609 w 12192000"/>
              <a:gd name="connsiteY155" fmla="*/ 2008263 h 2237474"/>
              <a:gd name="connsiteX156" fmla="*/ 2164831 w 12192000"/>
              <a:gd name="connsiteY156" fmla="*/ 2010143 h 2237474"/>
              <a:gd name="connsiteX157" fmla="*/ 2152836 w 12192000"/>
              <a:gd name="connsiteY157" fmla="*/ 2010048 h 2237474"/>
              <a:gd name="connsiteX158" fmla="*/ 2117102 w 12192000"/>
              <a:gd name="connsiteY158" fmla="*/ 2023004 h 2237474"/>
              <a:gd name="connsiteX159" fmla="*/ 2111935 w 12192000"/>
              <a:gd name="connsiteY159" fmla="*/ 2023163 h 2237474"/>
              <a:gd name="connsiteX160" fmla="*/ 2089991 w 12192000"/>
              <a:gd name="connsiteY160" fmla="*/ 2034193 h 2237474"/>
              <a:gd name="connsiteX161" fmla="*/ 2058061 w 12192000"/>
              <a:gd name="connsiteY161" fmla="*/ 2047942 h 2237474"/>
              <a:gd name="connsiteX162" fmla="*/ 2055737 w 12192000"/>
              <a:gd name="connsiteY162" fmla="*/ 2047704 h 2237474"/>
              <a:gd name="connsiteX163" fmla="*/ 2042244 w 12192000"/>
              <a:gd name="connsiteY163" fmla="*/ 2055560 h 2237474"/>
              <a:gd name="connsiteX164" fmla="*/ 1976224 w 12192000"/>
              <a:gd name="connsiteY164" fmla="*/ 2074257 h 2237474"/>
              <a:gd name="connsiteX165" fmla="*/ 1877728 w 12192000"/>
              <a:gd name="connsiteY165" fmla="*/ 2101004 h 2237474"/>
              <a:gd name="connsiteX166" fmla="*/ 1759056 w 12192000"/>
              <a:gd name="connsiteY166" fmla="*/ 2125608 h 2237474"/>
              <a:gd name="connsiteX167" fmla="*/ 1637948 w 12192000"/>
              <a:gd name="connsiteY167" fmla="*/ 2172597 h 2237474"/>
              <a:gd name="connsiteX168" fmla="*/ 1434549 w 12192000"/>
              <a:gd name="connsiteY168" fmla="*/ 2234522 h 2237474"/>
              <a:gd name="connsiteX169" fmla="*/ 1398481 w 12192000"/>
              <a:gd name="connsiteY169" fmla="*/ 2237074 h 2237474"/>
              <a:gd name="connsiteX170" fmla="*/ 1398407 w 12192000"/>
              <a:gd name="connsiteY170" fmla="*/ 2237095 h 2237474"/>
              <a:gd name="connsiteX171" fmla="*/ 1370962 w 12192000"/>
              <a:gd name="connsiteY171" fmla="*/ 2237474 h 2237474"/>
              <a:gd name="connsiteX172" fmla="*/ 1356367 w 12192000"/>
              <a:gd name="connsiteY172" fmla="*/ 2235089 h 2237474"/>
              <a:gd name="connsiteX173" fmla="*/ 1324828 w 12192000"/>
              <a:gd name="connsiteY173" fmla="*/ 2231968 h 2237474"/>
              <a:gd name="connsiteX174" fmla="*/ 1297744 w 12192000"/>
              <a:gd name="connsiteY174" fmla="*/ 2235849 h 2237474"/>
              <a:gd name="connsiteX175" fmla="*/ 1286236 w 12192000"/>
              <a:gd name="connsiteY175" fmla="*/ 2233135 h 2237474"/>
              <a:gd name="connsiteX176" fmla="*/ 1283504 w 12192000"/>
              <a:gd name="connsiteY176" fmla="*/ 2233797 h 2237474"/>
              <a:gd name="connsiteX177" fmla="*/ 1279765 w 12192000"/>
              <a:gd name="connsiteY177" fmla="*/ 2229639 h 2237474"/>
              <a:gd name="connsiteX178" fmla="*/ 1195347 w 12192000"/>
              <a:gd name="connsiteY178" fmla="*/ 2212354 h 2237474"/>
              <a:gd name="connsiteX179" fmla="*/ 970251 w 12192000"/>
              <a:gd name="connsiteY179" fmla="*/ 2221029 h 2237474"/>
              <a:gd name="connsiteX180" fmla="*/ 812914 w 12192000"/>
              <a:gd name="connsiteY180" fmla="*/ 2202752 h 2237474"/>
              <a:gd name="connsiteX181" fmla="*/ 800195 w 12192000"/>
              <a:gd name="connsiteY181" fmla="*/ 2209407 h 2237474"/>
              <a:gd name="connsiteX182" fmla="*/ 784978 w 12192000"/>
              <a:gd name="connsiteY182" fmla="*/ 2212360 h 2237474"/>
              <a:gd name="connsiteX183" fmla="*/ 681987 w 12192000"/>
              <a:gd name="connsiteY183" fmla="*/ 2216757 h 2237474"/>
              <a:gd name="connsiteX184" fmla="*/ 669923 w 12192000"/>
              <a:gd name="connsiteY184" fmla="*/ 2211682 h 2237474"/>
              <a:gd name="connsiteX185" fmla="*/ 648680 w 12192000"/>
              <a:gd name="connsiteY185" fmla="*/ 2206229 h 2237474"/>
              <a:gd name="connsiteX186" fmla="*/ 597225 w 12192000"/>
              <a:gd name="connsiteY186" fmla="*/ 2180999 h 2237474"/>
              <a:gd name="connsiteX187" fmla="*/ 558449 w 12192000"/>
              <a:gd name="connsiteY187" fmla="*/ 2182346 h 2237474"/>
              <a:gd name="connsiteX188" fmla="*/ 550517 w 12192000"/>
              <a:gd name="connsiteY188" fmla="*/ 2182060 h 2237474"/>
              <a:gd name="connsiteX189" fmla="*/ 550309 w 12192000"/>
              <a:gd name="connsiteY189" fmla="*/ 2181825 h 2237474"/>
              <a:gd name="connsiteX190" fmla="*/ 541836 w 12192000"/>
              <a:gd name="connsiteY190" fmla="*/ 2181063 h 2237474"/>
              <a:gd name="connsiteX191" fmla="*/ 536057 w 12192000"/>
              <a:gd name="connsiteY191" fmla="*/ 2181537 h 2237474"/>
              <a:gd name="connsiteX192" fmla="*/ 520671 w 12192000"/>
              <a:gd name="connsiteY192" fmla="*/ 2180980 h 2237474"/>
              <a:gd name="connsiteX193" fmla="*/ 515024 w 12192000"/>
              <a:gd name="connsiteY193" fmla="*/ 2179258 h 2237474"/>
              <a:gd name="connsiteX194" fmla="*/ 512278 w 12192000"/>
              <a:gd name="connsiteY194" fmla="*/ 2176369 h 2237474"/>
              <a:gd name="connsiteX195" fmla="*/ 480419 w 12192000"/>
              <a:gd name="connsiteY195" fmla="*/ 2167807 h 2237474"/>
              <a:gd name="connsiteX196" fmla="*/ 413835 w 12192000"/>
              <a:gd name="connsiteY196" fmla="*/ 2156783 h 2237474"/>
              <a:gd name="connsiteX197" fmla="*/ 376513 w 12192000"/>
              <a:gd name="connsiteY197" fmla="*/ 2154014 h 2237474"/>
              <a:gd name="connsiteX198" fmla="*/ 273386 w 12192000"/>
              <a:gd name="connsiteY198" fmla="*/ 2142551 h 2237474"/>
              <a:gd name="connsiteX199" fmla="*/ 169207 w 12192000"/>
              <a:gd name="connsiteY199" fmla="*/ 2128100 h 2237474"/>
              <a:gd name="connsiteX200" fmla="*/ 93149 w 12192000"/>
              <a:gd name="connsiteY200" fmla="*/ 2105324 h 2237474"/>
              <a:gd name="connsiteX201" fmla="*/ 88109 w 12192000"/>
              <a:gd name="connsiteY201" fmla="*/ 2106704 h 2237474"/>
              <a:gd name="connsiteX202" fmla="*/ 80022 w 12192000"/>
              <a:gd name="connsiteY202" fmla="*/ 2107254 h 2237474"/>
              <a:gd name="connsiteX203" fmla="*/ 79717 w 12192000"/>
              <a:gd name="connsiteY203" fmla="*/ 2107046 h 2237474"/>
              <a:gd name="connsiteX204" fmla="*/ 72352 w 12192000"/>
              <a:gd name="connsiteY204" fmla="*/ 2107991 h 2237474"/>
              <a:gd name="connsiteX205" fmla="*/ 37645 w 12192000"/>
              <a:gd name="connsiteY205" fmla="*/ 2115401 h 2237474"/>
              <a:gd name="connsiteX206" fmla="*/ 4572 w 12192000"/>
              <a:gd name="connsiteY206" fmla="*/ 2111091 h 2237474"/>
              <a:gd name="connsiteX207" fmla="*/ 0 w 12192000"/>
              <a:gd name="connsiteY207" fmla="*/ 2110468 h 2237474"/>
              <a:gd name="connsiteX208" fmla="*/ 0 w 12192000"/>
              <a:gd name="connsiteY20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705768 w 12192000"/>
              <a:gd name="connsiteY24" fmla="*/ 894610 h 2237474"/>
              <a:gd name="connsiteX25" fmla="*/ 9683005 w 12192000"/>
              <a:gd name="connsiteY25" fmla="*/ 894128 h 2237474"/>
              <a:gd name="connsiteX26" fmla="*/ 9594438 w 12192000"/>
              <a:gd name="connsiteY26" fmla="*/ 919051 h 2237474"/>
              <a:gd name="connsiteX27" fmla="*/ 9577033 w 12192000"/>
              <a:gd name="connsiteY27" fmla="*/ 922857 h 2237474"/>
              <a:gd name="connsiteX28" fmla="*/ 9544189 w 12192000"/>
              <a:gd name="connsiteY28" fmla="*/ 938966 h 2237474"/>
              <a:gd name="connsiteX29" fmla="*/ 9500499 w 12192000"/>
              <a:gd name="connsiteY29" fmla="*/ 954680 h 2237474"/>
              <a:gd name="connsiteX30" fmla="*/ 9428195 w 12192000"/>
              <a:gd name="connsiteY30" fmla="*/ 986225 h 2237474"/>
              <a:gd name="connsiteX31" fmla="*/ 9410017 w 12192000"/>
              <a:gd name="connsiteY31" fmla="*/ 993931 h 2237474"/>
              <a:gd name="connsiteX32" fmla="*/ 9392919 w 12192000"/>
              <a:gd name="connsiteY32" fmla="*/ 994656 h 2237474"/>
              <a:gd name="connsiteX33" fmla="*/ 9278619 w 12192000"/>
              <a:gd name="connsiteY33" fmla="*/ 1011878 h 2237474"/>
              <a:gd name="connsiteX34" fmla="*/ 9268019 w 12192000"/>
              <a:gd name="connsiteY34" fmla="*/ 1007442 h 2237474"/>
              <a:gd name="connsiteX35" fmla="*/ 9234662 w 12192000"/>
              <a:gd name="connsiteY35" fmla="*/ 1023056 h 2237474"/>
              <a:gd name="connsiteX36" fmla="*/ 9181033 w 12192000"/>
              <a:gd name="connsiteY36" fmla="*/ 1037921 h 2237474"/>
              <a:gd name="connsiteX37" fmla="*/ 9155969 w 12192000"/>
              <a:gd name="connsiteY37" fmla="*/ 1046804 h 2237474"/>
              <a:gd name="connsiteX38" fmla="*/ 9133985 w 12192000"/>
              <a:gd name="connsiteY38" fmla="*/ 1046450 h 2237474"/>
              <a:gd name="connsiteX39" fmla="*/ 9012987 w 12192000"/>
              <a:gd name="connsiteY39" fmla="*/ 1061986 h 2237474"/>
              <a:gd name="connsiteX40" fmla="*/ 8968445 w 12192000"/>
              <a:gd name="connsiteY40" fmla="*/ 1052169 h 2237474"/>
              <a:gd name="connsiteX41" fmla="*/ 8958984 w 12192000"/>
              <a:gd name="connsiteY41" fmla="*/ 1057212 h 2237474"/>
              <a:gd name="connsiteX42" fmla="*/ 8886001 w 12192000"/>
              <a:gd name="connsiteY42" fmla="*/ 1067468 h 2237474"/>
              <a:gd name="connsiteX43" fmla="*/ 8838610 w 12192000"/>
              <a:gd name="connsiteY43" fmla="*/ 1075091 h 2237474"/>
              <a:gd name="connsiteX44" fmla="*/ 8750383 w 12192000"/>
              <a:gd name="connsiteY44" fmla="*/ 1097387 h 2237474"/>
              <a:gd name="connsiteX45" fmla="*/ 8665605 w 12192000"/>
              <a:gd name="connsiteY45" fmla="*/ 1110791 h 2237474"/>
              <a:gd name="connsiteX46" fmla="*/ 8584946 w 12192000"/>
              <a:gd name="connsiteY46" fmla="*/ 1135226 h 2237474"/>
              <a:gd name="connsiteX47" fmla="*/ 8460755 w 12192000"/>
              <a:gd name="connsiteY47" fmla="*/ 1203427 h 2237474"/>
              <a:gd name="connsiteX48" fmla="*/ 8419755 w 12192000"/>
              <a:gd name="connsiteY48" fmla="*/ 1216260 h 2237474"/>
              <a:gd name="connsiteX49" fmla="*/ 8411626 w 12192000"/>
              <a:gd name="connsiteY49" fmla="*/ 1214397 h 2237474"/>
              <a:gd name="connsiteX50" fmla="*/ 8363469 w 12192000"/>
              <a:gd name="connsiteY50" fmla="*/ 1246658 h 2237474"/>
              <a:gd name="connsiteX51" fmla="*/ 8275497 w 12192000"/>
              <a:gd name="connsiteY51" fmla="*/ 1264396 h 2237474"/>
              <a:gd name="connsiteX52" fmla="*/ 8206287 w 12192000"/>
              <a:gd name="connsiteY52" fmla="*/ 1273060 h 2237474"/>
              <a:gd name="connsiteX53" fmla="*/ 8168705 w 12192000"/>
              <a:gd name="connsiteY53" fmla="*/ 1279956 h 2237474"/>
              <a:gd name="connsiteX54" fmla="*/ 8139997 w 12192000"/>
              <a:gd name="connsiteY54" fmla="*/ 1282713 h 2237474"/>
              <a:gd name="connsiteX55" fmla="*/ 8074238 w 12192000"/>
              <a:gd name="connsiteY55" fmla="*/ 1301895 h 2237474"/>
              <a:gd name="connsiteX56" fmla="*/ 7968292 w 12192000"/>
              <a:gd name="connsiteY56" fmla="*/ 1338779 h 2237474"/>
              <a:gd name="connsiteX57" fmla="*/ 7902328 w 12192000"/>
              <a:gd name="connsiteY57" fmla="*/ 1345865 h 2237474"/>
              <a:gd name="connsiteX58" fmla="*/ 7875879 w 12192000"/>
              <a:gd name="connsiteY58" fmla="*/ 1345646 h 2237474"/>
              <a:gd name="connsiteX59" fmla="*/ 7840612 w 12192000"/>
              <a:gd name="connsiteY59" fmla="*/ 1369373 h 2237474"/>
              <a:gd name="connsiteX60" fmla="*/ 7786819 w 12192000"/>
              <a:gd name="connsiteY60" fmla="*/ 1378970 h 2237474"/>
              <a:gd name="connsiteX61" fmla="*/ 7548172 w 12192000"/>
              <a:gd name="connsiteY61" fmla="*/ 1417460 h 2237474"/>
              <a:gd name="connsiteX62" fmla="*/ 7483437 w 12192000"/>
              <a:gd name="connsiteY62" fmla="*/ 1478152 h 2237474"/>
              <a:gd name="connsiteX63" fmla="*/ 7377870 w 12192000"/>
              <a:gd name="connsiteY63" fmla="*/ 1523319 h 2237474"/>
              <a:gd name="connsiteX64" fmla="*/ 7230737 w 12192000"/>
              <a:gd name="connsiteY64" fmla="*/ 1562633 h 2237474"/>
              <a:gd name="connsiteX65" fmla="*/ 7224458 w 12192000"/>
              <a:gd name="connsiteY65" fmla="*/ 1573008 h 2237474"/>
              <a:gd name="connsiteX66" fmla="*/ 7183121 w 12192000"/>
              <a:gd name="connsiteY66" fmla="*/ 1595162 h 2237474"/>
              <a:gd name="connsiteX67" fmla="*/ 7164601 w 12192000"/>
              <a:gd name="connsiteY67" fmla="*/ 1606490 h 2237474"/>
              <a:gd name="connsiteX68" fmla="*/ 7092727 w 12192000"/>
              <a:gd name="connsiteY68" fmla="*/ 1623628 h 2237474"/>
              <a:gd name="connsiteX69" fmla="*/ 7031309 w 12192000"/>
              <a:gd name="connsiteY69" fmla="*/ 1619451 h 2237474"/>
              <a:gd name="connsiteX70" fmla="*/ 6999084 w 12192000"/>
              <a:gd name="connsiteY70" fmla="*/ 1634317 h 2237474"/>
              <a:gd name="connsiteX71" fmla="*/ 6992107 w 12192000"/>
              <a:gd name="connsiteY71" fmla="*/ 1636860 h 2237474"/>
              <a:gd name="connsiteX72" fmla="*/ 6900177 w 12192000"/>
              <a:gd name="connsiteY72" fmla="*/ 1636016 h 2237474"/>
              <a:gd name="connsiteX73" fmla="*/ 6795372 w 12192000"/>
              <a:gd name="connsiteY73" fmla="*/ 1644845 h 2237474"/>
              <a:gd name="connsiteX74" fmla="*/ 6692251 w 12192000"/>
              <a:gd name="connsiteY74" fmla="*/ 1656357 h 2237474"/>
              <a:gd name="connsiteX75" fmla="*/ 6655235 w 12192000"/>
              <a:gd name="connsiteY75" fmla="*/ 1661869 h 2237474"/>
              <a:gd name="connsiteX76" fmla="*/ 6554894 w 12192000"/>
              <a:gd name="connsiteY76" fmla="*/ 1664428 h 2237474"/>
              <a:gd name="connsiteX77" fmla="*/ 6516595 w 12192000"/>
              <a:gd name="connsiteY77" fmla="*/ 1667475 h 2237474"/>
              <a:gd name="connsiteX78" fmla="*/ 6508541 w 12192000"/>
              <a:gd name="connsiteY78" fmla="*/ 1668757 h 2237474"/>
              <a:gd name="connsiteX79" fmla="*/ 6471012 w 12192000"/>
              <a:gd name="connsiteY79" fmla="*/ 1678604 h 2237474"/>
              <a:gd name="connsiteX80" fmla="*/ 6364035 w 12192000"/>
              <a:gd name="connsiteY80" fmla="*/ 1667683 h 2237474"/>
              <a:gd name="connsiteX81" fmla="*/ 6280959 w 12192000"/>
              <a:gd name="connsiteY81" fmla="*/ 1689329 h 2237474"/>
              <a:gd name="connsiteX82" fmla="*/ 6243319 w 12192000"/>
              <a:gd name="connsiteY82" fmla="*/ 1695560 h 2237474"/>
              <a:gd name="connsiteX83" fmla="*/ 6098321 w 12192000"/>
              <a:gd name="connsiteY83" fmla="*/ 1721646 h 2237474"/>
              <a:gd name="connsiteX84" fmla="*/ 5880652 w 12192000"/>
              <a:gd name="connsiteY84" fmla="*/ 1779643 h 2237474"/>
              <a:gd name="connsiteX85" fmla="*/ 5785959 w 12192000"/>
              <a:gd name="connsiteY85" fmla="*/ 1775307 h 2237474"/>
              <a:gd name="connsiteX86" fmla="*/ 5643534 w 12192000"/>
              <a:gd name="connsiteY86" fmla="*/ 1802919 h 2237474"/>
              <a:gd name="connsiteX87" fmla="*/ 5518799 w 12192000"/>
              <a:gd name="connsiteY87" fmla="*/ 1818312 h 2237474"/>
              <a:gd name="connsiteX88" fmla="*/ 5505014 w 12192000"/>
              <a:gd name="connsiteY88" fmla="*/ 1819259 h 2237474"/>
              <a:gd name="connsiteX89" fmla="*/ 5453307 w 12192000"/>
              <a:gd name="connsiteY89" fmla="*/ 1815450 h 2237474"/>
              <a:gd name="connsiteX90" fmla="*/ 5364192 w 12192000"/>
              <a:gd name="connsiteY90" fmla="*/ 1826074 h 2237474"/>
              <a:gd name="connsiteX91" fmla="*/ 5350380 w 12192000"/>
              <a:gd name="connsiteY91" fmla="*/ 1830891 h 2237474"/>
              <a:gd name="connsiteX92" fmla="*/ 5259633 w 12192000"/>
              <a:gd name="connsiteY92" fmla="*/ 1837160 h 2237474"/>
              <a:gd name="connsiteX93" fmla="*/ 5197513 w 12192000"/>
              <a:gd name="connsiteY93" fmla="*/ 1844718 h 2237474"/>
              <a:gd name="connsiteX94" fmla="*/ 5168852 w 12192000"/>
              <a:gd name="connsiteY94" fmla="*/ 1844846 h 2237474"/>
              <a:gd name="connsiteX95" fmla="*/ 5114927 w 12192000"/>
              <a:gd name="connsiteY95" fmla="*/ 1847827 h 2237474"/>
              <a:gd name="connsiteX96" fmla="*/ 5108970 w 12192000"/>
              <a:gd name="connsiteY96" fmla="*/ 1847935 h 2237474"/>
              <a:gd name="connsiteX97" fmla="*/ 5067961 w 12192000"/>
              <a:gd name="connsiteY97" fmla="*/ 1845917 h 2237474"/>
              <a:gd name="connsiteX98" fmla="*/ 5007075 w 12192000"/>
              <a:gd name="connsiteY98" fmla="*/ 1838626 h 2237474"/>
              <a:gd name="connsiteX99" fmla="*/ 4944087 w 12192000"/>
              <a:gd name="connsiteY99" fmla="*/ 1823332 h 2237474"/>
              <a:gd name="connsiteX100" fmla="*/ 4907662 w 12192000"/>
              <a:gd name="connsiteY100" fmla="*/ 1816900 h 2237474"/>
              <a:gd name="connsiteX101" fmla="*/ 4882386 w 12192000"/>
              <a:gd name="connsiteY101" fmla="*/ 1809844 h 2237474"/>
              <a:gd name="connsiteX102" fmla="*/ 4811440 w 12192000"/>
              <a:gd name="connsiteY102" fmla="*/ 1804655 h 2237474"/>
              <a:gd name="connsiteX103" fmla="*/ 4691075 w 12192000"/>
              <a:gd name="connsiteY103" fmla="*/ 1801389 h 2237474"/>
              <a:gd name="connsiteX104" fmla="*/ 4611738 w 12192000"/>
              <a:gd name="connsiteY104" fmla="*/ 1776964 h 2237474"/>
              <a:gd name="connsiteX105" fmla="*/ 4560070 w 12192000"/>
              <a:gd name="connsiteY105" fmla="*/ 1785640 h 2237474"/>
              <a:gd name="connsiteX106" fmla="*/ 4536503 w 12192000"/>
              <a:gd name="connsiteY106" fmla="*/ 1785334 h 2237474"/>
              <a:gd name="connsiteX107" fmla="*/ 4513724 w 12192000"/>
              <a:gd name="connsiteY107" fmla="*/ 1791996 h 2237474"/>
              <a:gd name="connsiteX108" fmla="*/ 4459810 w 12192000"/>
              <a:gd name="connsiteY108" fmla="*/ 1797886 h 2237474"/>
              <a:gd name="connsiteX109" fmla="*/ 4379064 w 12192000"/>
              <a:gd name="connsiteY109" fmla="*/ 1817177 h 2237474"/>
              <a:gd name="connsiteX110" fmla="*/ 4319209 w 12192000"/>
              <a:gd name="connsiteY110" fmla="*/ 1834833 h 2237474"/>
              <a:gd name="connsiteX111" fmla="*/ 4290981 w 12192000"/>
              <a:gd name="connsiteY111" fmla="*/ 1839677 h 2237474"/>
              <a:gd name="connsiteX112" fmla="*/ 4285792 w 12192000"/>
              <a:gd name="connsiteY112" fmla="*/ 1836231 h 2237474"/>
              <a:gd name="connsiteX113" fmla="*/ 4238372 w 12192000"/>
              <a:gd name="connsiteY113" fmla="*/ 1851480 h 2237474"/>
              <a:gd name="connsiteX114" fmla="*/ 4232517 w 12192000"/>
              <a:gd name="connsiteY114" fmla="*/ 1852567 h 2237474"/>
              <a:gd name="connsiteX115" fmla="*/ 4191732 w 12192000"/>
              <a:gd name="connsiteY115" fmla="*/ 1857328 h 2237474"/>
              <a:gd name="connsiteX116" fmla="*/ 4065532 w 12192000"/>
              <a:gd name="connsiteY116" fmla="*/ 1855477 h 2237474"/>
              <a:gd name="connsiteX117" fmla="*/ 4028460 w 12192000"/>
              <a:gd name="connsiteY117" fmla="*/ 1855137 h 2237474"/>
              <a:gd name="connsiteX118" fmla="*/ 4002267 w 12192000"/>
              <a:gd name="connsiteY118" fmla="*/ 1852352 h 2237474"/>
              <a:gd name="connsiteX119" fmla="*/ 3931396 w 12192000"/>
              <a:gd name="connsiteY119" fmla="*/ 1858915 h 2237474"/>
              <a:gd name="connsiteX120" fmla="*/ 3812162 w 12192000"/>
              <a:gd name="connsiteY120" fmla="*/ 1875501 h 2237474"/>
              <a:gd name="connsiteX121" fmla="*/ 3729530 w 12192000"/>
              <a:gd name="connsiteY121" fmla="*/ 1864513 h 2237474"/>
              <a:gd name="connsiteX122" fmla="*/ 3680177 w 12192000"/>
              <a:gd name="connsiteY122" fmla="*/ 1881552 h 2237474"/>
              <a:gd name="connsiteX123" fmla="*/ 3567259 w 12192000"/>
              <a:gd name="connsiteY123" fmla="*/ 1893482 h 2237474"/>
              <a:gd name="connsiteX124" fmla="*/ 3405770 w 12192000"/>
              <a:gd name="connsiteY124" fmla="*/ 1904591 h 2237474"/>
              <a:gd name="connsiteX125" fmla="*/ 3280097 w 12192000"/>
              <a:gd name="connsiteY125" fmla="*/ 1919610 h 2237474"/>
              <a:gd name="connsiteX126" fmla="*/ 3123424 w 12192000"/>
              <a:gd name="connsiteY126" fmla="*/ 1952930 h 2237474"/>
              <a:gd name="connsiteX127" fmla="*/ 3009910 w 12192000"/>
              <a:gd name="connsiteY127" fmla="*/ 1957866 h 2237474"/>
              <a:gd name="connsiteX128" fmla="*/ 2995934 w 12192000"/>
              <a:gd name="connsiteY128" fmla="*/ 1967085 h 2237474"/>
              <a:gd name="connsiteX129" fmla="*/ 2980071 w 12192000"/>
              <a:gd name="connsiteY129" fmla="*/ 1972988 h 2237474"/>
              <a:gd name="connsiteX130" fmla="*/ 2978094 w 12192000"/>
              <a:gd name="connsiteY130" fmla="*/ 1972369 h 2237474"/>
              <a:gd name="connsiteX131" fmla="*/ 2942858 w 12192000"/>
              <a:gd name="connsiteY131" fmla="*/ 1981367 h 2237474"/>
              <a:gd name="connsiteX132" fmla="*/ 2875436 w 12192000"/>
              <a:gd name="connsiteY132" fmla="*/ 1996977 h 2237474"/>
              <a:gd name="connsiteX133" fmla="*/ 2874892 w 12192000"/>
              <a:gd name="connsiteY133" fmla="*/ 1996085 h 2237474"/>
              <a:gd name="connsiteX134" fmla="*/ 2864145 w 12192000"/>
              <a:gd name="connsiteY134" fmla="*/ 1994061 h 2237474"/>
              <a:gd name="connsiteX135" fmla="*/ 2843662 w 12192000"/>
              <a:gd name="connsiteY135" fmla="*/ 1992498 h 2237474"/>
              <a:gd name="connsiteX136" fmla="*/ 2796128 w 12192000"/>
              <a:gd name="connsiteY136" fmla="*/ 1976403 h 2237474"/>
              <a:gd name="connsiteX137" fmla="*/ 2756784 w 12192000"/>
              <a:gd name="connsiteY137" fmla="*/ 1985116 h 2237474"/>
              <a:gd name="connsiteX138" fmla="*/ 2748833 w 12192000"/>
              <a:gd name="connsiteY138" fmla="*/ 1986323 h 2237474"/>
              <a:gd name="connsiteX139" fmla="*/ 2748661 w 12192000"/>
              <a:gd name="connsiteY139" fmla="*/ 1986122 h 2237474"/>
              <a:gd name="connsiteX140" fmla="*/ 2740251 w 12192000"/>
              <a:gd name="connsiteY140" fmla="*/ 1986946 h 2237474"/>
              <a:gd name="connsiteX141" fmla="*/ 2718916 w 12192000"/>
              <a:gd name="connsiteY141" fmla="*/ 1990867 h 2237474"/>
              <a:gd name="connsiteX142" fmla="*/ 2713522 w 12192000"/>
              <a:gd name="connsiteY142" fmla="*/ 1990173 h 2237474"/>
              <a:gd name="connsiteX143" fmla="*/ 2680597 w 12192000"/>
              <a:gd name="connsiteY143" fmla="*/ 1984996 h 2237474"/>
              <a:gd name="connsiteX144" fmla="*/ 2578178 w 12192000"/>
              <a:gd name="connsiteY144" fmla="*/ 1990531 h 2237474"/>
              <a:gd name="connsiteX145" fmla="*/ 2476147 w 12192000"/>
              <a:gd name="connsiteY145" fmla="*/ 1998305 h 2237474"/>
              <a:gd name="connsiteX146" fmla="*/ 2373568 w 12192000"/>
              <a:gd name="connsiteY146" fmla="*/ 2003219 h 2237474"/>
              <a:gd name="connsiteX147" fmla="*/ 2321399 w 12192000"/>
              <a:gd name="connsiteY147" fmla="*/ 1989467 h 2237474"/>
              <a:gd name="connsiteX148" fmla="*/ 2315525 w 12192000"/>
              <a:gd name="connsiteY148" fmla="*/ 1989708 h 2237474"/>
              <a:gd name="connsiteX149" fmla="*/ 2300792 w 12192000"/>
              <a:gd name="connsiteY149" fmla="*/ 1994290 h 2237474"/>
              <a:gd name="connsiteX150" fmla="*/ 2295469 w 12192000"/>
              <a:gd name="connsiteY150" fmla="*/ 1996659 h 2237474"/>
              <a:gd name="connsiteX151" fmla="*/ 2287219 w 12192000"/>
              <a:gd name="connsiteY151" fmla="*/ 1998750 h 2237474"/>
              <a:gd name="connsiteX152" fmla="*/ 2286948 w 12192000"/>
              <a:gd name="connsiteY152" fmla="*/ 1998596 h 2237474"/>
              <a:gd name="connsiteX153" fmla="*/ 2243069 w 12192000"/>
              <a:gd name="connsiteY153" fmla="*/ 2015111 h 2237474"/>
              <a:gd name="connsiteX154" fmla="*/ 2186609 w 12192000"/>
              <a:gd name="connsiteY154" fmla="*/ 2008263 h 2237474"/>
              <a:gd name="connsiteX155" fmla="*/ 2164831 w 12192000"/>
              <a:gd name="connsiteY155" fmla="*/ 2010143 h 2237474"/>
              <a:gd name="connsiteX156" fmla="*/ 2152836 w 12192000"/>
              <a:gd name="connsiteY156" fmla="*/ 2010048 h 2237474"/>
              <a:gd name="connsiteX157" fmla="*/ 2117102 w 12192000"/>
              <a:gd name="connsiteY157" fmla="*/ 2023004 h 2237474"/>
              <a:gd name="connsiteX158" fmla="*/ 2111935 w 12192000"/>
              <a:gd name="connsiteY158" fmla="*/ 2023163 h 2237474"/>
              <a:gd name="connsiteX159" fmla="*/ 2089991 w 12192000"/>
              <a:gd name="connsiteY159" fmla="*/ 2034193 h 2237474"/>
              <a:gd name="connsiteX160" fmla="*/ 2058061 w 12192000"/>
              <a:gd name="connsiteY160" fmla="*/ 2047942 h 2237474"/>
              <a:gd name="connsiteX161" fmla="*/ 2055737 w 12192000"/>
              <a:gd name="connsiteY161" fmla="*/ 2047704 h 2237474"/>
              <a:gd name="connsiteX162" fmla="*/ 2042244 w 12192000"/>
              <a:gd name="connsiteY162" fmla="*/ 2055560 h 2237474"/>
              <a:gd name="connsiteX163" fmla="*/ 1976224 w 12192000"/>
              <a:gd name="connsiteY163" fmla="*/ 2074257 h 2237474"/>
              <a:gd name="connsiteX164" fmla="*/ 1877728 w 12192000"/>
              <a:gd name="connsiteY164" fmla="*/ 2101004 h 2237474"/>
              <a:gd name="connsiteX165" fmla="*/ 1759056 w 12192000"/>
              <a:gd name="connsiteY165" fmla="*/ 2125608 h 2237474"/>
              <a:gd name="connsiteX166" fmla="*/ 1637948 w 12192000"/>
              <a:gd name="connsiteY166" fmla="*/ 2172597 h 2237474"/>
              <a:gd name="connsiteX167" fmla="*/ 1434549 w 12192000"/>
              <a:gd name="connsiteY167" fmla="*/ 2234522 h 2237474"/>
              <a:gd name="connsiteX168" fmla="*/ 1398481 w 12192000"/>
              <a:gd name="connsiteY168" fmla="*/ 2237074 h 2237474"/>
              <a:gd name="connsiteX169" fmla="*/ 1398407 w 12192000"/>
              <a:gd name="connsiteY169" fmla="*/ 2237095 h 2237474"/>
              <a:gd name="connsiteX170" fmla="*/ 1370962 w 12192000"/>
              <a:gd name="connsiteY170" fmla="*/ 2237474 h 2237474"/>
              <a:gd name="connsiteX171" fmla="*/ 1356367 w 12192000"/>
              <a:gd name="connsiteY171" fmla="*/ 2235089 h 2237474"/>
              <a:gd name="connsiteX172" fmla="*/ 1324828 w 12192000"/>
              <a:gd name="connsiteY172" fmla="*/ 2231968 h 2237474"/>
              <a:gd name="connsiteX173" fmla="*/ 1297744 w 12192000"/>
              <a:gd name="connsiteY173" fmla="*/ 2235849 h 2237474"/>
              <a:gd name="connsiteX174" fmla="*/ 1286236 w 12192000"/>
              <a:gd name="connsiteY174" fmla="*/ 2233135 h 2237474"/>
              <a:gd name="connsiteX175" fmla="*/ 1283504 w 12192000"/>
              <a:gd name="connsiteY175" fmla="*/ 2233797 h 2237474"/>
              <a:gd name="connsiteX176" fmla="*/ 1279765 w 12192000"/>
              <a:gd name="connsiteY176" fmla="*/ 2229639 h 2237474"/>
              <a:gd name="connsiteX177" fmla="*/ 1195347 w 12192000"/>
              <a:gd name="connsiteY177" fmla="*/ 2212354 h 2237474"/>
              <a:gd name="connsiteX178" fmla="*/ 970251 w 12192000"/>
              <a:gd name="connsiteY178" fmla="*/ 2221029 h 2237474"/>
              <a:gd name="connsiteX179" fmla="*/ 812914 w 12192000"/>
              <a:gd name="connsiteY179" fmla="*/ 2202752 h 2237474"/>
              <a:gd name="connsiteX180" fmla="*/ 800195 w 12192000"/>
              <a:gd name="connsiteY180" fmla="*/ 2209407 h 2237474"/>
              <a:gd name="connsiteX181" fmla="*/ 784978 w 12192000"/>
              <a:gd name="connsiteY181" fmla="*/ 2212360 h 2237474"/>
              <a:gd name="connsiteX182" fmla="*/ 681987 w 12192000"/>
              <a:gd name="connsiteY182" fmla="*/ 2216757 h 2237474"/>
              <a:gd name="connsiteX183" fmla="*/ 669923 w 12192000"/>
              <a:gd name="connsiteY183" fmla="*/ 2211682 h 2237474"/>
              <a:gd name="connsiteX184" fmla="*/ 648680 w 12192000"/>
              <a:gd name="connsiteY184" fmla="*/ 2206229 h 2237474"/>
              <a:gd name="connsiteX185" fmla="*/ 597225 w 12192000"/>
              <a:gd name="connsiteY185" fmla="*/ 2180999 h 2237474"/>
              <a:gd name="connsiteX186" fmla="*/ 558449 w 12192000"/>
              <a:gd name="connsiteY186" fmla="*/ 2182346 h 2237474"/>
              <a:gd name="connsiteX187" fmla="*/ 550517 w 12192000"/>
              <a:gd name="connsiteY187" fmla="*/ 2182060 h 2237474"/>
              <a:gd name="connsiteX188" fmla="*/ 550309 w 12192000"/>
              <a:gd name="connsiteY188" fmla="*/ 2181825 h 2237474"/>
              <a:gd name="connsiteX189" fmla="*/ 541836 w 12192000"/>
              <a:gd name="connsiteY189" fmla="*/ 2181063 h 2237474"/>
              <a:gd name="connsiteX190" fmla="*/ 536057 w 12192000"/>
              <a:gd name="connsiteY190" fmla="*/ 2181537 h 2237474"/>
              <a:gd name="connsiteX191" fmla="*/ 520671 w 12192000"/>
              <a:gd name="connsiteY191" fmla="*/ 2180980 h 2237474"/>
              <a:gd name="connsiteX192" fmla="*/ 515024 w 12192000"/>
              <a:gd name="connsiteY192" fmla="*/ 2179258 h 2237474"/>
              <a:gd name="connsiteX193" fmla="*/ 512278 w 12192000"/>
              <a:gd name="connsiteY193" fmla="*/ 2176369 h 2237474"/>
              <a:gd name="connsiteX194" fmla="*/ 480419 w 12192000"/>
              <a:gd name="connsiteY194" fmla="*/ 2167807 h 2237474"/>
              <a:gd name="connsiteX195" fmla="*/ 413835 w 12192000"/>
              <a:gd name="connsiteY195" fmla="*/ 2156783 h 2237474"/>
              <a:gd name="connsiteX196" fmla="*/ 376513 w 12192000"/>
              <a:gd name="connsiteY196" fmla="*/ 2154014 h 2237474"/>
              <a:gd name="connsiteX197" fmla="*/ 273386 w 12192000"/>
              <a:gd name="connsiteY197" fmla="*/ 2142551 h 2237474"/>
              <a:gd name="connsiteX198" fmla="*/ 169207 w 12192000"/>
              <a:gd name="connsiteY198" fmla="*/ 2128100 h 2237474"/>
              <a:gd name="connsiteX199" fmla="*/ 93149 w 12192000"/>
              <a:gd name="connsiteY199" fmla="*/ 2105324 h 2237474"/>
              <a:gd name="connsiteX200" fmla="*/ 88109 w 12192000"/>
              <a:gd name="connsiteY200" fmla="*/ 2106704 h 2237474"/>
              <a:gd name="connsiteX201" fmla="*/ 80022 w 12192000"/>
              <a:gd name="connsiteY201" fmla="*/ 2107254 h 2237474"/>
              <a:gd name="connsiteX202" fmla="*/ 79717 w 12192000"/>
              <a:gd name="connsiteY202" fmla="*/ 2107046 h 2237474"/>
              <a:gd name="connsiteX203" fmla="*/ 72352 w 12192000"/>
              <a:gd name="connsiteY203" fmla="*/ 2107991 h 2237474"/>
              <a:gd name="connsiteX204" fmla="*/ 37645 w 12192000"/>
              <a:gd name="connsiteY204" fmla="*/ 2115401 h 2237474"/>
              <a:gd name="connsiteX205" fmla="*/ 4572 w 12192000"/>
              <a:gd name="connsiteY205" fmla="*/ 2111091 h 2237474"/>
              <a:gd name="connsiteX206" fmla="*/ 0 w 12192000"/>
              <a:gd name="connsiteY206" fmla="*/ 2110468 h 2237474"/>
              <a:gd name="connsiteX207" fmla="*/ 0 w 12192000"/>
              <a:gd name="connsiteY20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98048 w 12192000"/>
              <a:gd name="connsiteY23" fmla="*/ 863207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11200 w 12192000"/>
              <a:gd name="connsiteY18" fmla="*/ 767513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767091 w 12192000"/>
              <a:gd name="connsiteY23" fmla="*/ 870550 h 2237474"/>
              <a:gd name="connsiteX24" fmla="*/ 9683005 w 12192000"/>
              <a:gd name="connsiteY24" fmla="*/ 894128 h 2237474"/>
              <a:gd name="connsiteX25" fmla="*/ 9594438 w 12192000"/>
              <a:gd name="connsiteY25" fmla="*/ 919051 h 2237474"/>
              <a:gd name="connsiteX26" fmla="*/ 9577033 w 12192000"/>
              <a:gd name="connsiteY26" fmla="*/ 922857 h 2237474"/>
              <a:gd name="connsiteX27" fmla="*/ 9544189 w 12192000"/>
              <a:gd name="connsiteY27" fmla="*/ 938966 h 2237474"/>
              <a:gd name="connsiteX28" fmla="*/ 9500499 w 12192000"/>
              <a:gd name="connsiteY28" fmla="*/ 954680 h 2237474"/>
              <a:gd name="connsiteX29" fmla="*/ 9428195 w 12192000"/>
              <a:gd name="connsiteY29" fmla="*/ 986225 h 2237474"/>
              <a:gd name="connsiteX30" fmla="*/ 9410017 w 12192000"/>
              <a:gd name="connsiteY30" fmla="*/ 993931 h 2237474"/>
              <a:gd name="connsiteX31" fmla="*/ 9392919 w 12192000"/>
              <a:gd name="connsiteY31" fmla="*/ 994656 h 2237474"/>
              <a:gd name="connsiteX32" fmla="*/ 9278619 w 12192000"/>
              <a:gd name="connsiteY32" fmla="*/ 1011878 h 2237474"/>
              <a:gd name="connsiteX33" fmla="*/ 9268019 w 12192000"/>
              <a:gd name="connsiteY33" fmla="*/ 1007442 h 2237474"/>
              <a:gd name="connsiteX34" fmla="*/ 9234662 w 12192000"/>
              <a:gd name="connsiteY34" fmla="*/ 1023056 h 2237474"/>
              <a:gd name="connsiteX35" fmla="*/ 9181033 w 12192000"/>
              <a:gd name="connsiteY35" fmla="*/ 1037921 h 2237474"/>
              <a:gd name="connsiteX36" fmla="*/ 9155969 w 12192000"/>
              <a:gd name="connsiteY36" fmla="*/ 1046804 h 2237474"/>
              <a:gd name="connsiteX37" fmla="*/ 9133985 w 12192000"/>
              <a:gd name="connsiteY37" fmla="*/ 1046450 h 2237474"/>
              <a:gd name="connsiteX38" fmla="*/ 9012987 w 12192000"/>
              <a:gd name="connsiteY38" fmla="*/ 1061986 h 2237474"/>
              <a:gd name="connsiteX39" fmla="*/ 8968445 w 12192000"/>
              <a:gd name="connsiteY39" fmla="*/ 1052169 h 2237474"/>
              <a:gd name="connsiteX40" fmla="*/ 8958984 w 12192000"/>
              <a:gd name="connsiteY40" fmla="*/ 1057212 h 2237474"/>
              <a:gd name="connsiteX41" fmla="*/ 8886001 w 12192000"/>
              <a:gd name="connsiteY41" fmla="*/ 1067468 h 2237474"/>
              <a:gd name="connsiteX42" fmla="*/ 8838610 w 12192000"/>
              <a:gd name="connsiteY42" fmla="*/ 1075091 h 2237474"/>
              <a:gd name="connsiteX43" fmla="*/ 8750383 w 12192000"/>
              <a:gd name="connsiteY43" fmla="*/ 1097387 h 2237474"/>
              <a:gd name="connsiteX44" fmla="*/ 8665605 w 12192000"/>
              <a:gd name="connsiteY44" fmla="*/ 1110791 h 2237474"/>
              <a:gd name="connsiteX45" fmla="*/ 8584946 w 12192000"/>
              <a:gd name="connsiteY45" fmla="*/ 1135226 h 2237474"/>
              <a:gd name="connsiteX46" fmla="*/ 8460755 w 12192000"/>
              <a:gd name="connsiteY46" fmla="*/ 1203427 h 2237474"/>
              <a:gd name="connsiteX47" fmla="*/ 8419755 w 12192000"/>
              <a:gd name="connsiteY47" fmla="*/ 1216260 h 2237474"/>
              <a:gd name="connsiteX48" fmla="*/ 8411626 w 12192000"/>
              <a:gd name="connsiteY48" fmla="*/ 1214397 h 2237474"/>
              <a:gd name="connsiteX49" fmla="*/ 8363469 w 12192000"/>
              <a:gd name="connsiteY49" fmla="*/ 1246658 h 2237474"/>
              <a:gd name="connsiteX50" fmla="*/ 8275497 w 12192000"/>
              <a:gd name="connsiteY50" fmla="*/ 1264396 h 2237474"/>
              <a:gd name="connsiteX51" fmla="*/ 8206287 w 12192000"/>
              <a:gd name="connsiteY51" fmla="*/ 1273060 h 2237474"/>
              <a:gd name="connsiteX52" fmla="*/ 8168705 w 12192000"/>
              <a:gd name="connsiteY52" fmla="*/ 1279956 h 2237474"/>
              <a:gd name="connsiteX53" fmla="*/ 8139997 w 12192000"/>
              <a:gd name="connsiteY53" fmla="*/ 1282713 h 2237474"/>
              <a:gd name="connsiteX54" fmla="*/ 8074238 w 12192000"/>
              <a:gd name="connsiteY54" fmla="*/ 1301895 h 2237474"/>
              <a:gd name="connsiteX55" fmla="*/ 7968292 w 12192000"/>
              <a:gd name="connsiteY55" fmla="*/ 1338779 h 2237474"/>
              <a:gd name="connsiteX56" fmla="*/ 7902328 w 12192000"/>
              <a:gd name="connsiteY56" fmla="*/ 1345865 h 2237474"/>
              <a:gd name="connsiteX57" fmla="*/ 7875879 w 12192000"/>
              <a:gd name="connsiteY57" fmla="*/ 1345646 h 2237474"/>
              <a:gd name="connsiteX58" fmla="*/ 7840612 w 12192000"/>
              <a:gd name="connsiteY58" fmla="*/ 1369373 h 2237474"/>
              <a:gd name="connsiteX59" fmla="*/ 7786819 w 12192000"/>
              <a:gd name="connsiteY59" fmla="*/ 1378970 h 2237474"/>
              <a:gd name="connsiteX60" fmla="*/ 7548172 w 12192000"/>
              <a:gd name="connsiteY60" fmla="*/ 1417460 h 2237474"/>
              <a:gd name="connsiteX61" fmla="*/ 7483437 w 12192000"/>
              <a:gd name="connsiteY61" fmla="*/ 1478152 h 2237474"/>
              <a:gd name="connsiteX62" fmla="*/ 7377870 w 12192000"/>
              <a:gd name="connsiteY62" fmla="*/ 1523319 h 2237474"/>
              <a:gd name="connsiteX63" fmla="*/ 7230737 w 12192000"/>
              <a:gd name="connsiteY63" fmla="*/ 1562633 h 2237474"/>
              <a:gd name="connsiteX64" fmla="*/ 7224458 w 12192000"/>
              <a:gd name="connsiteY64" fmla="*/ 1573008 h 2237474"/>
              <a:gd name="connsiteX65" fmla="*/ 7183121 w 12192000"/>
              <a:gd name="connsiteY65" fmla="*/ 1595162 h 2237474"/>
              <a:gd name="connsiteX66" fmla="*/ 7164601 w 12192000"/>
              <a:gd name="connsiteY66" fmla="*/ 1606490 h 2237474"/>
              <a:gd name="connsiteX67" fmla="*/ 7092727 w 12192000"/>
              <a:gd name="connsiteY67" fmla="*/ 1623628 h 2237474"/>
              <a:gd name="connsiteX68" fmla="*/ 7031309 w 12192000"/>
              <a:gd name="connsiteY68" fmla="*/ 1619451 h 2237474"/>
              <a:gd name="connsiteX69" fmla="*/ 6999084 w 12192000"/>
              <a:gd name="connsiteY69" fmla="*/ 1634317 h 2237474"/>
              <a:gd name="connsiteX70" fmla="*/ 6992107 w 12192000"/>
              <a:gd name="connsiteY70" fmla="*/ 1636860 h 2237474"/>
              <a:gd name="connsiteX71" fmla="*/ 6900177 w 12192000"/>
              <a:gd name="connsiteY71" fmla="*/ 1636016 h 2237474"/>
              <a:gd name="connsiteX72" fmla="*/ 6795372 w 12192000"/>
              <a:gd name="connsiteY72" fmla="*/ 1644845 h 2237474"/>
              <a:gd name="connsiteX73" fmla="*/ 6692251 w 12192000"/>
              <a:gd name="connsiteY73" fmla="*/ 1656357 h 2237474"/>
              <a:gd name="connsiteX74" fmla="*/ 6655235 w 12192000"/>
              <a:gd name="connsiteY74" fmla="*/ 1661869 h 2237474"/>
              <a:gd name="connsiteX75" fmla="*/ 6554894 w 12192000"/>
              <a:gd name="connsiteY75" fmla="*/ 1664428 h 2237474"/>
              <a:gd name="connsiteX76" fmla="*/ 6516595 w 12192000"/>
              <a:gd name="connsiteY76" fmla="*/ 1667475 h 2237474"/>
              <a:gd name="connsiteX77" fmla="*/ 6508541 w 12192000"/>
              <a:gd name="connsiteY77" fmla="*/ 1668757 h 2237474"/>
              <a:gd name="connsiteX78" fmla="*/ 6471012 w 12192000"/>
              <a:gd name="connsiteY78" fmla="*/ 1678604 h 2237474"/>
              <a:gd name="connsiteX79" fmla="*/ 6364035 w 12192000"/>
              <a:gd name="connsiteY79" fmla="*/ 1667683 h 2237474"/>
              <a:gd name="connsiteX80" fmla="*/ 6280959 w 12192000"/>
              <a:gd name="connsiteY80" fmla="*/ 1689329 h 2237474"/>
              <a:gd name="connsiteX81" fmla="*/ 6243319 w 12192000"/>
              <a:gd name="connsiteY81" fmla="*/ 1695560 h 2237474"/>
              <a:gd name="connsiteX82" fmla="*/ 6098321 w 12192000"/>
              <a:gd name="connsiteY82" fmla="*/ 1721646 h 2237474"/>
              <a:gd name="connsiteX83" fmla="*/ 5880652 w 12192000"/>
              <a:gd name="connsiteY83" fmla="*/ 1779643 h 2237474"/>
              <a:gd name="connsiteX84" fmla="*/ 5785959 w 12192000"/>
              <a:gd name="connsiteY84" fmla="*/ 1775307 h 2237474"/>
              <a:gd name="connsiteX85" fmla="*/ 5643534 w 12192000"/>
              <a:gd name="connsiteY85" fmla="*/ 1802919 h 2237474"/>
              <a:gd name="connsiteX86" fmla="*/ 5518799 w 12192000"/>
              <a:gd name="connsiteY86" fmla="*/ 1818312 h 2237474"/>
              <a:gd name="connsiteX87" fmla="*/ 5505014 w 12192000"/>
              <a:gd name="connsiteY87" fmla="*/ 1819259 h 2237474"/>
              <a:gd name="connsiteX88" fmla="*/ 5453307 w 12192000"/>
              <a:gd name="connsiteY88" fmla="*/ 1815450 h 2237474"/>
              <a:gd name="connsiteX89" fmla="*/ 5364192 w 12192000"/>
              <a:gd name="connsiteY89" fmla="*/ 1826074 h 2237474"/>
              <a:gd name="connsiteX90" fmla="*/ 5350380 w 12192000"/>
              <a:gd name="connsiteY90" fmla="*/ 1830891 h 2237474"/>
              <a:gd name="connsiteX91" fmla="*/ 5259633 w 12192000"/>
              <a:gd name="connsiteY91" fmla="*/ 1837160 h 2237474"/>
              <a:gd name="connsiteX92" fmla="*/ 5197513 w 12192000"/>
              <a:gd name="connsiteY92" fmla="*/ 1844718 h 2237474"/>
              <a:gd name="connsiteX93" fmla="*/ 5168852 w 12192000"/>
              <a:gd name="connsiteY93" fmla="*/ 1844846 h 2237474"/>
              <a:gd name="connsiteX94" fmla="*/ 5114927 w 12192000"/>
              <a:gd name="connsiteY94" fmla="*/ 1847827 h 2237474"/>
              <a:gd name="connsiteX95" fmla="*/ 5108970 w 12192000"/>
              <a:gd name="connsiteY95" fmla="*/ 1847935 h 2237474"/>
              <a:gd name="connsiteX96" fmla="*/ 5067961 w 12192000"/>
              <a:gd name="connsiteY96" fmla="*/ 1845917 h 2237474"/>
              <a:gd name="connsiteX97" fmla="*/ 5007075 w 12192000"/>
              <a:gd name="connsiteY97" fmla="*/ 1838626 h 2237474"/>
              <a:gd name="connsiteX98" fmla="*/ 4944087 w 12192000"/>
              <a:gd name="connsiteY98" fmla="*/ 1823332 h 2237474"/>
              <a:gd name="connsiteX99" fmla="*/ 4907662 w 12192000"/>
              <a:gd name="connsiteY99" fmla="*/ 1816900 h 2237474"/>
              <a:gd name="connsiteX100" fmla="*/ 4882386 w 12192000"/>
              <a:gd name="connsiteY100" fmla="*/ 1809844 h 2237474"/>
              <a:gd name="connsiteX101" fmla="*/ 4811440 w 12192000"/>
              <a:gd name="connsiteY101" fmla="*/ 1804655 h 2237474"/>
              <a:gd name="connsiteX102" fmla="*/ 4691075 w 12192000"/>
              <a:gd name="connsiteY102" fmla="*/ 1801389 h 2237474"/>
              <a:gd name="connsiteX103" fmla="*/ 4611738 w 12192000"/>
              <a:gd name="connsiteY103" fmla="*/ 1776964 h 2237474"/>
              <a:gd name="connsiteX104" fmla="*/ 4560070 w 12192000"/>
              <a:gd name="connsiteY104" fmla="*/ 1785640 h 2237474"/>
              <a:gd name="connsiteX105" fmla="*/ 4536503 w 12192000"/>
              <a:gd name="connsiteY105" fmla="*/ 1785334 h 2237474"/>
              <a:gd name="connsiteX106" fmla="*/ 4513724 w 12192000"/>
              <a:gd name="connsiteY106" fmla="*/ 1791996 h 2237474"/>
              <a:gd name="connsiteX107" fmla="*/ 4459810 w 12192000"/>
              <a:gd name="connsiteY107" fmla="*/ 1797886 h 2237474"/>
              <a:gd name="connsiteX108" fmla="*/ 4379064 w 12192000"/>
              <a:gd name="connsiteY108" fmla="*/ 1817177 h 2237474"/>
              <a:gd name="connsiteX109" fmla="*/ 4319209 w 12192000"/>
              <a:gd name="connsiteY109" fmla="*/ 1834833 h 2237474"/>
              <a:gd name="connsiteX110" fmla="*/ 4290981 w 12192000"/>
              <a:gd name="connsiteY110" fmla="*/ 1839677 h 2237474"/>
              <a:gd name="connsiteX111" fmla="*/ 4285792 w 12192000"/>
              <a:gd name="connsiteY111" fmla="*/ 1836231 h 2237474"/>
              <a:gd name="connsiteX112" fmla="*/ 4238372 w 12192000"/>
              <a:gd name="connsiteY112" fmla="*/ 1851480 h 2237474"/>
              <a:gd name="connsiteX113" fmla="*/ 4232517 w 12192000"/>
              <a:gd name="connsiteY113" fmla="*/ 1852567 h 2237474"/>
              <a:gd name="connsiteX114" fmla="*/ 4191732 w 12192000"/>
              <a:gd name="connsiteY114" fmla="*/ 1857328 h 2237474"/>
              <a:gd name="connsiteX115" fmla="*/ 4065532 w 12192000"/>
              <a:gd name="connsiteY115" fmla="*/ 1855477 h 2237474"/>
              <a:gd name="connsiteX116" fmla="*/ 4028460 w 12192000"/>
              <a:gd name="connsiteY116" fmla="*/ 1855137 h 2237474"/>
              <a:gd name="connsiteX117" fmla="*/ 4002267 w 12192000"/>
              <a:gd name="connsiteY117" fmla="*/ 1852352 h 2237474"/>
              <a:gd name="connsiteX118" fmla="*/ 3931396 w 12192000"/>
              <a:gd name="connsiteY118" fmla="*/ 1858915 h 2237474"/>
              <a:gd name="connsiteX119" fmla="*/ 3812162 w 12192000"/>
              <a:gd name="connsiteY119" fmla="*/ 1875501 h 2237474"/>
              <a:gd name="connsiteX120" fmla="*/ 3729530 w 12192000"/>
              <a:gd name="connsiteY120" fmla="*/ 1864513 h 2237474"/>
              <a:gd name="connsiteX121" fmla="*/ 3680177 w 12192000"/>
              <a:gd name="connsiteY121" fmla="*/ 1881552 h 2237474"/>
              <a:gd name="connsiteX122" fmla="*/ 3567259 w 12192000"/>
              <a:gd name="connsiteY122" fmla="*/ 1893482 h 2237474"/>
              <a:gd name="connsiteX123" fmla="*/ 3405770 w 12192000"/>
              <a:gd name="connsiteY123" fmla="*/ 1904591 h 2237474"/>
              <a:gd name="connsiteX124" fmla="*/ 3280097 w 12192000"/>
              <a:gd name="connsiteY124" fmla="*/ 1919610 h 2237474"/>
              <a:gd name="connsiteX125" fmla="*/ 3123424 w 12192000"/>
              <a:gd name="connsiteY125" fmla="*/ 1952930 h 2237474"/>
              <a:gd name="connsiteX126" fmla="*/ 3009910 w 12192000"/>
              <a:gd name="connsiteY126" fmla="*/ 1957866 h 2237474"/>
              <a:gd name="connsiteX127" fmla="*/ 2995934 w 12192000"/>
              <a:gd name="connsiteY127" fmla="*/ 1967085 h 2237474"/>
              <a:gd name="connsiteX128" fmla="*/ 2980071 w 12192000"/>
              <a:gd name="connsiteY128" fmla="*/ 1972988 h 2237474"/>
              <a:gd name="connsiteX129" fmla="*/ 2978094 w 12192000"/>
              <a:gd name="connsiteY129" fmla="*/ 1972369 h 2237474"/>
              <a:gd name="connsiteX130" fmla="*/ 2942858 w 12192000"/>
              <a:gd name="connsiteY130" fmla="*/ 1981367 h 2237474"/>
              <a:gd name="connsiteX131" fmla="*/ 2875436 w 12192000"/>
              <a:gd name="connsiteY131" fmla="*/ 1996977 h 2237474"/>
              <a:gd name="connsiteX132" fmla="*/ 2874892 w 12192000"/>
              <a:gd name="connsiteY132" fmla="*/ 1996085 h 2237474"/>
              <a:gd name="connsiteX133" fmla="*/ 2864145 w 12192000"/>
              <a:gd name="connsiteY133" fmla="*/ 1994061 h 2237474"/>
              <a:gd name="connsiteX134" fmla="*/ 2843662 w 12192000"/>
              <a:gd name="connsiteY134" fmla="*/ 1992498 h 2237474"/>
              <a:gd name="connsiteX135" fmla="*/ 2796128 w 12192000"/>
              <a:gd name="connsiteY135" fmla="*/ 1976403 h 2237474"/>
              <a:gd name="connsiteX136" fmla="*/ 2756784 w 12192000"/>
              <a:gd name="connsiteY136" fmla="*/ 1985116 h 2237474"/>
              <a:gd name="connsiteX137" fmla="*/ 2748833 w 12192000"/>
              <a:gd name="connsiteY137" fmla="*/ 1986323 h 2237474"/>
              <a:gd name="connsiteX138" fmla="*/ 2748661 w 12192000"/>
              <a:gd name="connsiteY138" fmla="*/ 1986122 h 2237474"/>
              <a:gd name="connsiteX139" fmla="*/ 2740251 w 12192000"/>
              <a:gd name="connsiteY139" fmla="*/ 1986946 h 2237474"/>
              <a:gd name="connsiteX140" fmla="*/ 2718916 w 12192000"/>
              <a:gd name="connsiteY140" fmla="*/ 1990867 h 2237474"/>
              <a:gd name="connsiteX141" fmla="*/ 2713522 w 12192000"/>
              <a:gd name="connsiteY141" fmla="*/ 1990173 h 2237474"/>
              <a:gd name="connsiteX142" fmla="*/ 2680597 w 12192000"/>
              <a:gd name="connsiteY142" fmla="*/ 1984996 h 2237474"/>
              <a:gd name="connsiteX143" fmla="*/ 2578178 w 12192000"/>
              <a:gd name="connsiteY143" fmla="*/ 1990531 h 2237474"/>
              <a:gd name="connsiteX144" fmla="*/ 2476147 w 12192000"/>
              <a:gd name="connsiteY144" fmla="*/ 1998305 h 2237474"/>
              <a:gd name="connsiteX145" fmla="*/ 2373568 w 12192000"/>
              <a:gd name="connsiteY145" fmla="*/ 2003219 h 2237474"/>
              <a:gd name="connsiteX146" fmla="*/ 2321399 w 12192000"/>
              <a:gd name="connsiteY146" fmla="*/ 1989467 h 2237474"/>
              <a:gd name="connsiteX147" fmla="*/ 2315525 w 12192000"/>
              <a:gd name="connsiteY147" fmla="*/ 1989708 h 2237474"/>
              <a:gd name="connsiteX148" fmla="*/ 2300792 w 12192000"/>
              <a:gd name="connsiteY148" fmla="*/ 1994290 h 2237474"/>
              <a:gd name="connsiteX149" fmla="*/ 2295469 w 12192000"/>
              <a:gd name="connsiteY149" fmla="*/ 1996659 h 2237474"/>
              <a:gd name="connsiteX150" fmla="*/ 2287219 w 12192000"/>
              <a:gd name="connsiteY150" fmla="*/ 1998750 h 2237474"/>
              <a:gd name="connsiteX151" fmla="*/ 2286948 w 12192000"/>
              <a:gd name="connsiteY151" fmla="*/ 1998596 h 2237474"/>
              <a:gd name="connsiteX152" fmla="*/ 2243069 w 12192000"/>
              <a:gd name="connsiteY152" fmla="*/ 2015111 h 2237474"/>
              <a:gd name="connsiteX153" fmla="*/ 2186609 w 12192000"/>
              <a:gd name="connsiteY153" fmla="*/ 2008263 h 2237474"/>
              <a:gd name="connsiteX154" fmla="*/ 2164831 w 12192000"/>
              <a:gd name="connsiteY154" fmla="*/ 2010143 h 2237474"/>
              <a:gd name="connsiteX155" fmla="*/ 2152836 w 12192000"/>
              <a:gd name="connsiteY155" fmla="*/ 2010048 h 2237474"/>
              <a:gd name="connsiteX156" fmla="*/ 2117102 w 12192000"/>
              <a:gd name="connsiteY156" fmla="*/ 2023004 h 2237474"/>
              <a:gd name="connsiteX157" fmla="*/ 2111935 w 12192000"/>
              <a:gd name="connsiteY157" fmla="*/ 2023163 h 2237474"/>
              <a:gd name="connsiteX158" fmla="*/ 2089991 w 12192000"/>
              <a:gd name="connsiteY158" fmla="*/ 2034193 h 2237474"/>
              <a:gd name="connsiteX159" fmla="*/ 2058061 w 12192000"/>
              <a:gd name="connsiteY159" fmla="*/ 2047942 h 2237474"/>
              <a:gd name="connsiteX160" fmla="*/ 2055737 w 12192000"/>
              <a:gd name="connsiteY160" fmla="*/ 2047704 h 2237474"/>
              <a:gd name="connsiteX161" fmla="*/ 2042244 w 12192000"/>
              <a:gd name="connsiteY161" fmla="*/ 2055560 h 2237474"/>
              <a:gd name="connsiteX162" fmla="*/ 1976224 w 12192000"/>
              <a:gd name="connsiteY162" fmla="*/ 2074257 h 2237474"/>
              <a:gd name="connsiteX163" fmla="*/ 1877728 w 12192000"/>
              <a:gd name="connsiteY163" fmla="*/ 2101004 h 2237474"/>
              <a:gd name="connsiteX164" fmla="*/ 1759056 w 12192000"/>
              <a:gd name="connsiteY164" fmla="*/ 2125608 h 2237474"/>
              <a:gd name="connsiteX165" fmla="*/ 1637948 w 12192000"/>
              <a:gd name="connsiteY165" fmla="*/ 2172597 h 2237474"/>
              <a:gd name="connsiteX166" fmla="*/ 1434549 w 12192000"/>
              <a:gd name="connsiteY166" fmla="*/ 2234522 h 2237474"/>
              <a:gd name="connsiteX167" fmla="*/ 1398481 w 12192000"/>
              <a:gd name="connsiteY167" fmla="*/ 2237074 h 2237474"/>
              <a:gd name="connsiteX168" fmla="*/ 1398407 w 12192000"/>
              <a:gd name="connsiteY168" fmla="*/ 2237095 h 2237474"/>
              <a:gd name="connsiteX169" fmla="*/ 1370962 w 12192000"/>
              <a:gd name="connsiteY169" fmla="*/ 2237474 h 2237474"/>
              <a:gd name="connsiteX170" fmla="*/ 1356367 w 12192000"/>
              <a:gd name="connsiteY170" fmla="*/ 2235089 h 2237474"/>
              <a:gd name="connsiteX171" fmla="*/ 1324828 w 12192000"/>
              <a:gd name="connsiteY171" fmla="*/ 2231968 h 2237474"/>
              <a:gd name="connsiteX172" fmla="*/ 1297744 w 12192000"/>
              <a:gd name="connsiteY172" fmla="*/ 2235849 h 2237474"/>
              <a:gd name="connsiteX173" fmla="*/ 1286236 w 12192000"/>
              <a:gd name="connsiteY173" fmla="*/ 2233135 h 2237474"/>
              <a:gd name="connsiteX174" fmla="*/ 1283504 w 12192000"/>
              <a:gd name="connsiteY174" fmla="*/ 2233797 h 2237474"/>
              <a:gd name="connsiteX175" fmla="*/ 1279765 w 12192000"/>
              <a:gd name="connsiteY175" fmla="*/ 2229639 h 2237474"/>
              <a:gd name="connsiteX176" fmla="*/ 1195347 w 12192000"/>
              <a:gd name="connsiteY176" fmla="*/ 2212354 h 2237474"/>
              <a:gd name="connsiteX177" fmla="*/ 970251 w 12192000"/>
              <a:gd name="connsiteY177" fmla="*/ 2221029 h 2237474"/>
              <a:gd name="connsiteX178" fmla="*/ 812914 w 12192000"/>
              <a:gd name="connsiteY178" fmla="*/ 2202752 h 2237474"/>
              <a:gd name="connsiteX179" fmla="*/ 800195 w 12192000"/>
              <a:gd name="connsiteY179" fmla="*/ 2209407 h 2237474"/>
              <a:gd name="connsiteX180" fmla="*/ 784978 w 12192000"/>
              <a:gd name="connsiteY180" fmla="*/ 2212360 h 2237474"/>
              <a:gd name="connsiteX181" fmla="*/ 681987 w 12192000"/>
              <a:gd name="connsiteY181" fmla="*/ 2216757 h 2237474"/>
              <a:gd name="connsiteX182" fmla="*/ 669923 w 12192000"/>
              <a:gd name="connsiteY182" fmla="*/ 2211682 h 2237474"/>
              <a:gd name="connsiteX183" fmla="*/ 648680 w 12192000"/>
              <a:gd name="connsiteY183" fmla="*/ 2206229 h 2237474"/>
              <a:gd name="connsiteX184" fmla="*/ 597225 w 12192000"/>
              <a:gd name="connsiteY184" fmla="*/ 2180999 h 2237474"/>
              <a:gd name="connsiteX185" fmla="*/ 558449 w 12192000"/>
              <a:gd name="connsiteY185" fmla="*/ 2182346 h 2237474"/>
              <a:gd name="connsiteX186" fmla="*/ 550517 w 12192000"/>
              <a:gd name="connsiteY186" fmla="*/ 2182060 h 2237474"/>
              <a:gd name="connsiteX187" fmla="*/ 550309 w 12192000"/>
              <a:gd name="connsiteY187" fmla="*/ 2181825 h 2237474"/>
              <a:gd name="connsiteX188" fmla="*/ 541836 w 12192000"/>
              <a:gd name="connsiteY188" fmla="*/ 2181063 h 2237474"/>
              <a:gd name="connsiteX189" fmla="*/ 536057 w 12192000"/>
              <a:gd name="connsiteY189" fmla="*/ 2181537 h 2237474"/>
              <a:gd name="connsiteX190" fmla="*/ 520671 w 12192000"/>
              <a:gd name="connsiteY190" fmla="*/ 2180980 h 2237474"/>
              <a:gd name="connsiteX191" fmla="*/ 515024 w 12192000"/>
              <a:gd name="connsiteY191" fmla="*/ 2179258 h 2237474"/>
              <a:gd name="connsiteX192" fmla="*/ 512278 w 12192000"/>
              <a:gd name="connsiteY192" fmla="*/ 2176369 h 2237474"/>
              <a:gd name="connsiteX193" fmla="*/ 480419 w 12192000"/>
              <a:gd name="connsiteY193" fmla="*/ 2167807 h 2237474"/>
              <a:gd name="connsiteX194" fmla="*/ 413835 w 12192000"/>
              <a:gd name="connsiteY194" fmla="*/ 2156783 h 2237474"/>
              <a:gd name="connsiteX195" fmla="*/ 376513 w 12192000"/>
              <a:gd name="connsiteY195" fmla="*/ 2154014 h 2237474"/>
              <a:gd name="connsiteX196" fmla="*/ 273386 w 12192000"/>
              <a:gd name="connsiteY196" fmla="*/ 2142551 h 2237474"/>
              <a:gd name="connsiteX197" fmla="*/ 169207 w 12192000"/>
              <a:gd name="connsiteY197" fmla="*/ 2128100 h 2237474"/>
              <a:gd name="connsiteX198" fmla="*/ 93149 w 12192000"/>
              <a:gd name="connsiteY198" fmla="*/ 2105324 h 2237474"/>
              <a:gd name="connsiteX199" fmla="*/ 88109 w 12192000"/>
              <a:gd name="connsiteY199" fmla="*/ 2106704 h 2237474"/>
              <a:gd name="connsiteX200" fmla="*/ 80022 w 12192000"/>
              <a:gd name="connsiteY200" fmla="*/ 2107254 h 2237474"/>
              <a:gd name="connsiteX201" fmla="*/ 79717 w 12192000"/>
              <a:gd name="connsiteY201" fmla="*/ 2107046 h 2237474"/>
              <a:gd name="connsiteX202" fmla="*/ 72352 w 12192000"/>
              <a:gd name="connsiteY202" fmla="*/ 2107991 h 2237474"/>
              <a:gd name="connsiteX203" fmla="*/ 37645 w 12192000"/>
              <a:gd name="connsiteY203" fmla="*/ 2115401 h 2237474"/>
              <a:gd name="connsiteX204" fmla="*/ 4572 w 12192000"/>
              <a:gd name="connsiteY204" fmla="*/ 2111091 h 2237474"/>
              <a:gd name="connsiteX205" fmla="*/ 0 w 12192000"/>
              <a:gd name="connsiteY205" fmla="*/ 2110468 h 2237474"/>
              <a:gd name="connsiteX206" fmla="*/ 0 w 12192000"/>
              <a:gd name="connsiteY20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834800 w 12192000"/>
              <a:gd name="connsiteY7" fmla="*/ 747840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34688 w 12192000"/>
              <a:gd name="connsiteY13" fmla="*/ 757726 h 2237474"/>
              <a:gd name="connsiteX14" fmla="*/ 10805004 w 12192000"/>
              <a:gd name="connsiteY14" fmla="*/ 757573 h 2237474"/>
              <a:gd name="connsiteX15" fmla="*/ 10739478 w 12192000"/>
              <a:gd name="connsiteY15" fmla="*/ 776841 h 2237474"/>
              <a:gd name="connsiteX16" fmla="*/ 10458762 w 12192000"/>
              <a:gd name="connsiteY16" fmla="*/ 755400 h 2237474"/>
              <a:gd name="connsiteX17" fmla="*/ 10211200 w 12192000"/>
              <a:gd name="connsiteY17" fmla="*/ 767513 h 2237474"/>
              <a:gd name="connsiteX18" fmla="*/ 10167995 w 12192000"/>
              <a:gd name="connsiteY18" fmla="*/ 760843 h 2237474"/>
              <a:gd name="connsiteX19" fmla="*/ 9997044 w 12192000"/>
              <a:gd name="connsiteY19" fmla="*/ 780129 h 2237474"/>
              <a:gd name="connsiteX20" fmla="*/ 9943887 w 12192000"/>
              <a:gd name="connsiteY20" fmla="*/ 804141 h 2237474"/>
              <a:gd name="connsiteX21" fmla="*/ 9918248 w 12192000"/>
              <a:gd name="connsiteY21" fmla="*/ 816628 h 2237474"/>
              <a:gd name="connsiteX22" fmla="*/ 9767091 w 12192000"/>
              <a:gd name="connsiteY22" fmla="*/ 870550 h 2237474"/>
              <a:gd name="connsiteX23" fmla="*/ 9683005 w 12192000"/>
              <a:gd name="connsiteY23" fmla="*/ 894128 h 2237474"/>
              <a:gd name="connsiteX24" fmla="*/ 9594438 w 12192000"/>
              <a:gd name="connsiteY24" fmla="*/ 919051 h 2237474"/>
              <a:gd name="connsiteX25" fmla="*/ 9577033 w 12192000"/>
              <a:gd name="connsiteY25" fmla="*/ 922857 h 2237474"/>
              <a:gd name="connsiteX26" fmla="*/ 9544189 w 12192000"/>
              <a:gd name="connsiteY26" fmla="*/ 938966 h 2237474"/>
              <a:gd name="connsiteX27" fmla="*/ 9500499 w 12192000"/>
              <a:gd name="connsiteY27" fmla="*/ 954680 h 2237474"/>
              <a:gd name="connsiteX28" fmla="*/ 9428195 w 12192000"/>
              <a:gd name="connsiteY28" fmla="*/ 986225 h 2237474"/>
              <a:gd name="connsiteX29" fmla="*/ 9410017 w 12192000"/>
              <a:gd name="connsiteY29" fmla="*/ 993931 h 2237474"/>
              <a:gd name="connsiteX30" fmla="*/ 9392919 w 12192000"/>
              <a:gd name="connsiteY30" fmla="*/ 994656 h 2237474"/>
              <a:gd name="connsiteX31" fmla="*/ 9278619 w 12192000"/>
              <a:gd name="connsiteY31" fmla="*/ 1011878 h 2237474"/>
              <a:gd name="connsiteX32" fmla="*/ 9268019 w 12192000"/>
              <a:gd name="connsiteY32" fmla="*/ 1007442 h 2237474"/>
              <a:gd name="connsiteX33" fmla="*/ 9234662 w 12192000"/>
              <a:gd name="connsiteY33" fmla="*/ 1023056 h 2237474"/>
              <a:gd name="connsiteX34" fmla="*/ 9181033 w 12192000"/>
              <a:gd name="connsiteY34" fmla="*/ 1037921 h 2237474"/>
              <a:gd name="connsiteX35" fmla="*/ 9155969 w 12192000"/>
              <a:gd name="connsiteY35" fmla="*/ 1046804 h 2237474"/>
              <a:gd name="connsiteX36" fmla="*/ 9133985 w 12192000"/>
              <a:gd name="connsiteY36" fmla="*/ 1046450 h 2237474"/>
              <a:gd name="connsiteX37" fmla="*/ 9012987 w 12192000"/>
              <a:gd name="connsiteY37" fmla="*/ 1061986 h 2237474"/>
              <a:gd name="connsiteX38" fmla="*/ 8968445 w 12192000"/>
              <a:gd name="connsiteY38" fmla="*/ 1052169 h 2237474"/>
              <a:gd name="connsiteX39" fmla="*/ 8958984 w 12192000"/>
              <a:gd name="connsiteY39" fmla="*/ 1057212 h 2237474"/>
              <a:gd name="connsiteX40" fmla="*/ 8886001 w 12192000"/>
              <a:gd name="connsiteY40" fmla="*/ 1067468 h 2237474"/>
              <a:gd name="connsiteX41" fmla="*/ 8838610 w 12192000"/>
              <a:gd name="connsiteY41" fmla="*/ 1075091 h 2237474"/>
              <a:gd name="connsiteX42" fmla="*/ 8750383 w 12192000"/>
              <a:gd name="connsiteY42" fmla="*/ 1097387 h 2237474"/>
              <a:gd name="connsiteX43" fmla="*/ 8665605 w 12192000"/>
              <a:gd name="connsiteY43" fmla="*/ 1110791 h 2237474"/>
              <a:gd name="connsiteX44" fmla="*/ 8584946 w 12192000"/>
              <a:gd name="connsiteY44" fmla="*/ 1135226 h 2237474"/>
              <a:gd name="connsiteX45" fmla="*/ 8460755 w 12192000"/>
              <a:gd name="connsiteY45" fmla="*/ 1203427 h 2237474"/>
              <a:gd name="connsiteX46" fmla="*/ 8419755 w 12192000"/>
              <a:gd name="connsiteY46" fmla="*/ 1216260 h 2237474"/>
              <a:gd name="connsiteX47" fmla="*/ 8411626 w 12192000"/>
              <a:gd name="connsiteY47" fmla="*/ 1214397 h 2237474"/>
              <a:gd name="connsiteX48" fmla="*/ 8363469 w 12192000"/>
              <a:gd name="connsiteY48" fmla="*/ 1246658 h 2237474"/>
              <a:gd name="connsiteX49" fmla="*/ 8275497 w 12192000"/>
              <a:gd name="connsiteY49" fmla="*/ 1264396 h 2237474"/>
              <a:gd name="connsiteX50" fmla="*/ 8206287 w 12192000"/>
              <a:gd name="connsiteY50" fmla="*/ 1273060 h 2237474"/>
              <a:gd name="connsiteX51" fmla="*/ 8168705 w 12192000"/>
              <a:gd name="connsiteY51" fmla="*/ 1279956 h 2237474"/>
              <a:gd name="connsiteX52" fmla="*/ 8139997 w 12192000"/>
              <a:gd name="connsiteY52" fmla="*/ 1282713 h 2237474"/>
              <a:gd name="connsiteX53" fmla="*/ 8074238 w 12192000"/>
              <a:gd name="connsiteY53" fmla="*/ 1301895 h 2237474"/>
              <a:gd name="connsiteX54" fmla="*/ 7968292 w 12192000"/>
              <a:gd name="connsiteY54" fmla="*/ 1338779 h 2237474"/>
              <a:gd name="connsiteX55" fmla="*/ 7902328 w 12192000"/>
              <a:gd name="connsiteY55" fmla="*/ 1345865 h 2237474"/>
              <a:gd name="connsiteX56" fmla="*/ 7875879 w 12192000"/>
              <a:gd name="connsiteY56" fmla="*/ 1345646 h 2237474"/>
              <a:gd name="connsiteX57" fmla="*/ 7840612 w 12192000"/>
              <a:gd name="connsiteY57" fmla="*/ 1369373 h 2237474"/>
              <a:gd name="connsiteX58" fmla="*/ 7786819 w 12192000"/>
              <a:gd name="connsiteY58" fmla="*/ 1378970 h 2237474"/>
              <a:gd name="connsiteX59" fmla="*/ 7548172 w 12192000"/>
              <a:gd name="connsiteY59" fmla="*/ 1417460 h 2237474"/>
              <a:gd name="connsiteX60" fmla="*/ 7483437 w 12192000"/>
              <a:gd name="connsiteY60" fmla="*/ 1478152 h 2237474"/>
              <a:gd name="connsiteX61" fmla="*/ 7377870 w 12192000"/>
              <a:gd name="connsiteY61" fmla="*/ 1523319 h 2237474"/>
              <a:gd name="connsiteX62" fmla="*/ 7230737 w 12192000"/>
              <a:gd name="connsiteY62" fmla="*/ 1562633 h 2237474"/>
              <a:gd name="connsiteX63" fmla="*/ 7224458 w 12192000"/>
              <a:gd name="connsiteY63" fmla="*/ 1573008 h 2237474"/>
              <a:gd name="connsiteX64" fmla="*/ 7183121 w 12192000"/>
              <a:gd name="connsiteY64" fmla="*/ 1595162 h 2237474"/>
              <a:gd name="connsiteX65" fmla="*/ 7164601 w 12192000"/>
              <a:gd name="connsiteY65" fmla="*/ 1606490 h 2237474"/>
              <a:gd name="connsiteX66" fmla="*/ 7092727 w 12192000"/>
              <a:gd name="connsiteY66" fmla="*/ 1623628 h 2237474"/>
              <a:gd name="connsiteX67" fmla="*/ 7031309 w 12192000"/>
              <a:gd name="connsiteY67" fmla="*/ 1619451 h 2237474"/>
              <a:gd name="connsiteX68" fmla="*/ 6999084 w 12192000"/>
              <a:gd name="connsiteY68" fmla="*/ 1634317 h 2237474"/>
              <a:gd name="connsiteX69" fmla="*/ 6992107 w 12192000"/>
              <a:gd name="connsiteY69" fmla="*/ 1636860 h 2237474"/>
              <a:gd name="connsiteX70" fmla="*/ 6900177 w 12192000"/>
              <a:gd name="connsiteY70" fmla="*/ 1636016 h 2237474"/>
              <a:gd name="connsiteX71" fmla="*/ 6795372 w 12192000"/>
              <a:gd name="connsiteY71" fmla="*/ 1644845 h 2237474"/>
              <a:gd name="connsiteX72" fmla="*/ 6692251 w 12192000"/>
              <a:gd name="connsiteY72" fmla="*/ 1656357 h 2237474"/>
              <a:gd name="connsiteX73" fmla="*/ 6655235 w 12192000"/>
              <a:gd name="connsiteY73" fmla="*/ 1661869 h 2237474"/>
              <a:gd name="connsiteX74" fmla="*/ 6554894 w 12192000"/>
              <a:gd name="connsiteY74" fmla="*/ 1664428 h 2237474"/>
              <a:gd name="connsiteX75" fmla="*/ 6516595 w 12192000"/>
              <a:gd name="connsiteY75" fmla="*/ 1667475 h 2237474"/>
              <a:gd name="connsiteX76" fmla="*/ 6508541 w 12192000"/>
              <a:gd name="connsiteY76" fmla="*/ 1668757 h 2237474"/>
              <a:gd name="connsiteX77" fmla="*/ 6471012 w 12192000"/>
              <a:gd name="connsiteY77" fmla="*/ 1678604 h 2237474"/>
              <a:gd name="connsiteX78" fmla="*/ 6364035 w 12192000"/>
              <a:gd name="connsiteY78" fmla="*/ 1667683 h 2237474"/>
              <a:gd name="connsiteX79" fmla="*/ 6280959 w 12192000"/>
              <a:gd name="connsiteY79" fmla="*/ 1689329 h 2237474"/>
              <a:gd name="connsiteX80" fmla="*/ 6243319 w 12192000"/>
              <a:gd name="connsiteY80" fmla="*/ 1695560 h 2237474"/>
              <a:gd name="connsiteX81" fmla="*/ 6098321 w 12192000"/>
              <a:gd name="connsiteY81" fmla="*/ 1721646 h 2237474"/>
              <a:gd name="connsiteX82" fmla="*/ 5880652 w 12192000"/>
              <a:gd name="connsiteY82" fmla="*/ 1779643 h 2237474"/>
              <a:gd name="connsiteX83" fmla="*/ 5785959 w 12192000"/>
              <a:gd name="connsiteY83" fmla="*/ 1775307 h 2237474"/>
              <a:gd name="connsiteX84" fmla="*/ 5643534 w 12192000"/>
              <a:gd name="connsiteY84" fmla="*/ 1802919 h 2237474"/>
              <a:gd name="connsiteX85" fmla="*/ 5518799 w 12192000"/>
              <a:gd name="connsiteY85" fmla="*/ 1818312 h 2237474"/>
              <a:gd name="connsiteX86" fmla="*/ 5505014 w 12192000"/>
              <a:gd name="connsiteY86" fmla="*/ 1819259 h 2237474"/>
              <a:gd name="connsiteX87" fmla="*/ 5453307 w 12192000"/>
              <a:gd name="connsiteY87" fmla="*/ 1815450 h 2237474"/>
              <a:gd name="connsiteX88" fmla="*/ 5364192 w 12192000"/>
              <a:gd name="connsiteY88" fmla="*/ 1826074 h 2237474"/>
              <a:gd name="connsiteX89" fmla="*/ 5350380 w 12192000"/>
              <a:gd name="connsiteY89" fmla="*/ 1830891 h 2237474"/>
              <a:gd name="connsiteX90" fmla="*/ 5259633 w 12192000"/>
              <a:gd name="connsiteY90" fmla="*/ 1837160 h 2237474"/>
              <a:gd name="connsiteX91" fmla="*/ 5197513 w 12192000"/>
              <a:gd name="connsiteY91" fmla="*/ 1844718 h 2237474"/>
              <a:gd name="connsiteX92" fmla="*/ 5168852 w 12192000"/>
              <a:gd name="connsiteY92" fmla="*/ 1844846 h 2237474"/>
              <a:gd name="connsiteX93" fmla="*/ 5114927 w 12192000"/>
              <a:gd name="connsiteY93" fmla="*/ 1847827 h 2237474"/>
              <a:gd name="connsiteX94" fmla="*/ 5108970 w 12192000"/>
              <a:gd name="connsiteY94" fmla="*/ 1847935 h 2237474"/>
              <a:gd name="connsiteX95" fmla="*/ 5067961 w 12192000"/>
              <a:gd name="connsiteY95" fmla="*/ 1845917 h 2237474"/>
              <a:gd name="connsiteX96" fmla="*/ 5007075 w 12192000"/>
              <a:gd name="connsiteY96" fmla="*/ 1838626 h 2237474"/>
              <a:gd name="connsiteX97" fmla="*/ 4944087 w 12192000"/>
              <a:gd name="connsiteY97" fmla="*/ 1823332 h 2237474"/>
              <a:gd name="connsiteX98" fmla="*/ 4907662 w 12192000"/>
              <a:gd name="connsiteY98" fmla="*/ 1816900 h 2237474"/>
              <a:gd name="connsiteX99" fmla="*/ 4882386 w 12192000"/>
              <a:gd name="connsiteY99" fmla="*/ 1809844 h 2237474"/>
              <a:gd name="connsiteX100" fmla="*/ 4811440 w 12192000"/>
              <a:gd name="connsiteY100" fmla="*/ 1804655 h 2237474"/>
              <a:gd name="connsiteX101" fmla="*/ 4691075 w 12192000"/>
              <a:gd name="connsiteY101" fmla="*/ 1801389 h 2237474"/>
              <a:gd name="connsiteX102" fmla="*/ 4611738 w 12192000"/>
              <a:gd name="connsiteY102" fmla="*/ 1776964 h 2237474"/>
              <a:gd name="connsiteX103" fmla="*/ 4560070 w 12192000"/>
              <a:gd name="connsiteY103" fmla="*/ 1785640 h 2237474"/>
              <a:gd name="connsiteX104" fmla="*/ 4536503 w 12192000"/>
              <a:gd name="connsiteY104" fmla="*/ 1785334 h 2237474"/>
              <a:gd name="connsiteX105" fmla="*/ 4513724 w 12192000"/>
              <a:gd name="connsiteY105" fmla="*/ 1791996 h 2237474"/>
              <a:gd name="connsiteX106" fmla="*/ 4459810 w 12192000"/>
              <a:gd name="connsiteY106" fmla="*/ 1797886 h 2237474"/>
              <a:gd name="connsiteX107" fmla="*/ 4379064 w 12192000"/>
              <a:gd name="connsiteY107" fmla="*/ 1817177 h 2237474"/>
              <a:gd name="connsiteX108" fmla="*/ 4319209 w 12192000"/>
              <a:gd name="connsiteY108" fmla="*/ 1834833 h 2237474"/>
              <a:gd name="connsiteX109" fmla="*/ 4290981 w 12192000"/>
              <a:gd name="connsiteY109" fmla="*/ 1839677 h 2237474"/>
              <a:gd name="connsiteX110" fmla="*/ 4285792 w 12192000"/>
              <a:gd name="connsiteY110" fmla="*/ 1836231 h 2237474"/>
              <a:gd name="connsiteX111" fmla="*/ 4238372 w 12192000"/>
              <a:gd name="connsiteY111" fmla="*/ 1851480 h 2237474"/>
              <a:gd name="connsiteX112" fmla="*/ 4232517 w 12192000"/>
              <a:gd name="connsiteY112" fmla="*/ 1852567 h 2237474"/>
              <a:gd name="connsiteX113" fmla="*/ 4191732 w 12192000"/>
              <a:gd name="connsiteY113" fmla="*/ 1857328 h 2237474"/>
              <a:gd name="connsiteX114" fmla="*/ 4065532 w 12192000"/>
              <a:gd name="connsiteY114" fmla="*/ 1855477 h 2237474"/>
              <a:gd name="connsiteX115" fmla="*/ 4028460 w 12192000"/>
              <a:gd name="connsiteY115" fmla="*/ 1855137 h 2237474"/>
              <a:gd name="connsiteX116" fmla="*/ 4002267 w 12192000"/>
              <a:gd name="connsiteY116" fmla="*/ 1852352 h 2237474"/>
              <a:gd name="connsiteX117" fmla="*/ 3931396 w 12192000"/>
              <a:gd name="connsiteY117" fmla="*/ 1858915 h 2237474"/>
              <a:gd name="connsiteX118" fmla="*/ 3812162 w 12192000"/>
              <a:gd name="connsiteY118" fmla="*/ 1875501 h 2237474"/>
              <a:gd name="connsiteX119" fmla="*/ 3729530 w 12192000"/>
              <a:gd name="connsiteY119" fmla="*/ 1864513 h 2237474"/>
              <a:gd name="connsiteX120" fmla="*/ 3680177 w 12192000"/>
              <a:gd name="connsiteY120" fmla="*/ 1881552 h 2237474"/>
              <a:gd name="connsiteX121" fmla="*/ 3567259 w 12192000"/>
              <a:gd name="connsiteY121" fmla="*/ 1893482 h 2237474"/>
              <a:gd name="connsiteX122" fmla="*/ 3405770 w 12192000"/>
              <a:gd name="connsiteY122" fmla="*/ 1904591 h 2237474"/>
              <a:gd name="connsiteX123" fmla="*/ 3280097 w 12192000"/>
              <a:gd name="connsiteY123" fmla="*/ 1919610 h 2237474"/>
              <a:gd name="connsiteX124" fmla="*/ 3123424 w 12192000"/>
              <a:gd name="connsiteY124" fmla="*/ 1952930 h 2237474"/>
              <a:gd name="connsiteX125" fmla="*/ 3009910 w 12192000"/>
              <a:gd name="connsiteY125" fmla="*/ 1957866 h 2237474"/>
              <a:gd name="connsiteX126" fmla="*/ 2995934 w 12192000"/>
              <a:gd name="connsiteY126" fmla="*/ 1967085 h 2237474"/>
              <a:gd name="connsiteX127" fmla="*/ 2980071 w 12192000"/>
              <a:gd name="connsiteY127" fmla="*/ 1972988 h 2237474"/>
              <a:gd name="connsiteX128" fmla="*/ 2978094 w 12192000"/>
              <a:gd name="connsiteY128" fmla="*/ 1972369 h 2237474"/>
              <a:gd name="connsiteX129" fmla="*/ 2942858 w 12192000"/>
              <a:gd name="connsiteY129" fmla="*/ 1981367 h 2237474"/>
              <a:gd name="connsiteX130" fmla="*/ 2875436 w 12192000"/>
              <a:gd name="connsiteY130" fmla="*/ 1996977 h 2237474"/>
              <a:gd name="connsiteX131" fmla="*/ 2874892 w 12192000"/>
              <a:gd name="connsiteY131" fmla="*/ 1996085 h 2237474"/>
              <a:gd name="connsiteX132" fmla="*/ 2864145 w 12192000"/>
              <a:gd name="connsiteY132" fmla="*/ 1994061 h 2237474"/>
              <a:gd name="connsiteX133" fmla="*/ 2843662 w 12192000"/>
              <a:gd name="connsiteY133" fmla="*/ 1992498 h 2237474"/>
              <a:gd name="connsiteX134" fmla="*/ 2796128 w 12192000"/>
              <a:gd name="connsiteY134" fmla="*/ 1976403 h 2237474"/>
              <a:gd name="connsiteX135" fmla="*/ 2756784 w 12192000"/>
              <a:gd name="connsiteY135" fmla="*/ 1985116 h 2237474"/>
              <a:gd name="connsiteX136" fmla="*/ 2748833 w 12192000"/>
              <a:gd name="connsiteY136" fmla="*/ 1986323 h 2237474"/>
              <a:gd name="connsiteX137" fmla="*/ 2748661 w 12192000"/>
              <a:gd name="connsiteY137" fmla="*/ 1986122 h 2237474"/>
              <a:gd name="connsiteX138" fmla="*/ 2740251 w 12192000"/>
              <a:gd name="connsiteY138" fmla="*/ 1986946 h 2237474"/>
              <a:gd name="connsiteX139" fmla="*/ 2718916 w 12192000"/>
              <a:gd name="connsiteY139" fmla="*/ 1990867 h 2237474"/>
              <a:gd name="connsiteX140" fmla="*/ 2713522 w 12192000"/>
              <a:gd name="connsiteY140" fmla="*/ 1990173 h 2237474"/>
              <a:gd name="connsiteX141" fmla="*/ 2680597 w 12192000"/>
              <a:gd name="connsiteY141" fmla="*/ 1984996 h 2237474"/>
              <a:gd name="connsiteX142" fmla="*/ 2578178 w 12192000"/>
              <a:gd name="connsiteY142" fmla="*/ 1990531 h 2237474"/>
              <a:gd name="connsiteX143" fmla="*/ 2476147 w 12192000"/>
              <a:gd name="connsiteY143" fmla="*/ 1998305 h 2237474"/>
              <a:gd name="connsiteX144" fmla="*/ 2373568 w 12192000"/>
              <a:gd name="connsiteY144" fmla="*/ 2003219 h 2237474"/>
              <a:gd name="connsiteX145" fmla="*/ 2321399 w 12192000"/>
              <a:gd name="connsiteY145" fmla="*/ 1989467 h 2237474"/>
              <a:gd name="connsiteX146" fmla="*/ 2315525 w 12192000"/>
              <a:gd name="connsiteY146" fmla="*/ 1989708 h 2237474"/>
              <a:gd name="connsiteX147" fmla="*/ 2300792 w 12192000"/>
              <a:gd name="connsiteY147" fmla="*/ 1994290 h 2237474"/>
              <a:gd name="connsiteX148" fmla="*/ 2295469 w 12192000"/>
              <a:gd name="connsiteY148" fmla="*/ 1996659 h 2237474"/>
              <a:gd name="connsiteX149" fmla="*/ 2287219 w 12192000"/>
              <a:gd name="connsiteY149" fmla="*/ 1998750 h 2237474"/>
              <a:gd name="connsiteX150" fmla="*/ 2286948 w 12192000"/>
              <a:gd name="connsiteY150" fmla="*/ 1998596 h 2237474"/>
              <a:gd name="connsiteX151" fmla="*/ 2243069 w 12192000"/>
              <a:gd name="connsiteY151" fmla="*/ 2015111 h 2237474"/>
              <a:gd name="connsiteX152" fmla="*/ 2186609 w 12192000"/>
              <a:gd name="connsiteY152" fmla="*/ 2008263 h 2237474"/>
              <a:gd name="connsiteX153" fmla="*/ 2164831 w 12192000"/>
              <a:gd name="connsiteY153" fmla="*/ 2010143 h 2237474"/>
              <a:gd name="connsiteX154" fmla="*/ 2152836 w 12192000"/>
              <a:gd name="connsiteY154" fmla="*/ 2010048 h 2237474"/>
              <a:gd name="connsiteX155" fmla="*/ 2117102 w 12192000"/>
              <a:gd name="connsiteY155" fmla="*/ 2023004 h 2237474"/>
              <a:gd name="connsiteX156" fmla="*/ 2111935 w 12192000"/>
              <a:gd name="connsiteY156" fmla="*/ 2023163 h 2237474"/>
              <a:gd name="connsiteX157" fmla="*/ 2089991 w 12192000"/>
              <a:gd name="connsiteY157" fmla="*/ 2034193 h 2237474"/>
              <a:gd name="connsiteX158" fmla="*/ 2058061 w 12192000"/>
              <a:gd name="connsiteY158" fmla="*/ 2047942 h 2237474"/>
              <a:gd name="connsiteX159" fmla="*/ 2055737 w 12192000"/>
              <a:gd name="connsiteY159" fmla="*/ 2047704 h 2237474"/>
              <a:gd name="connsiteX160" fmla="*/ 2042244 w 12192000"/>
              <a:gd name="connsiteY160" fmla="*/ 2055560 h 2237474"/>
              <a:gd name="connsiteX161" fmla="*/ 1976224 w 12192000"/>
              <a:gd name="connsiteY161" fmla="*/ 2074257 h 2237474"/>
              <a:gd name="connsiteX162" fmla="*/ 1877728 w 12192000"/>
              <a:gd name="connsiteY162" fmla="*/ 2101004 h 2237474"/>
              <a:gd name="connsiteX163" fmla="*/ 1759056 w 12192000"/>
              <a:gd name="connsiteY163" fmla="*/ 2125608 h 2237474"/>
              <a:gd name="connsiteX164" fmla="*/ 1637948 w 12192000"/>
              <a:gd name="connsiteY164" fmla="*/ 2172597 h 2237474"/>
              <a:gd name="connsiteX165" fmla="*/ 1434549 w 12192000"/>
              <a:gd name="connsiteY165" fmla="*/ 2234522 h 2237474"/>
              <a:gd name="connsiteX166" fmla="*/ 1398481 w 12192000"/>
              <a:gd name="connsiteY166" fmla="*/ 2237074 h 2237474"/>
              <a:gd name="connsiteX167" fmla="*/ 1398407 w 12192000"/>
              <a:gd name="connsiteY167" fmla="*/ 2237095 h 2237474"/>
              <a:gd name="connsiteX168" fmla="*/ 1370962 w 12192000"/>
              <a:gd name="connsiteY168" fmla="*/ 2237474 h 2237474"/>
              <a:gd name="connsiteX169" fmla="*/ 1356367 w 12192000"/>
              <a:gd name="connsiteY169" fmla="*/ 2235089 h 2237474"/>
              <a:gd name="connsiteX170" fmla="*/ 1324828 w 12192000"/>
              <a:gd name="connsiteY170" fmla="*/ 2231968 h 2237474"/>
              <a:gd name="connsiteX171" fmla="*/ 1297744 w 12192000"/>
              <a:gd name="connsiteY171" fmla="*/ 2235849 h 2237474"/>
              <a:gd name="connsiteX172" fmla="*/ 1286236 w 12192000"/>
              <a:gd name="connsiteY172" fmla="*/ 2233135 h 2237474"/>
              <a:gd name="connsiteX173" fmla="*/ 1283504 w 12192000"/>
              <a:gd name="connsiteY173" fmla="*/ 2233797 h 2237474"/>
              <a:gd name="connsiteX174" fmla="*/ 1279765 w 12192000"/>
              <a:gd name="connsiteY174" fmla="*/ 2229639 h 2237474"/>
              <a:gd name="connsiteX175" fmla="*/ 1195347 w 12192000"/>
              <a:gd name="connsiteY175" fmla="*/ 2212354 h 2237474"/>
              <a:gd name="connsiteX176" fmla="*/ 970251 w 12192000"/>
              <a:gd name="connsiteY176" fmla="*/ 2221029 h 2237474"/>
              <a:gd name="connsiteX177" fmla="*/ 812914 w 12192000"/>
              <a:gd name="connsiteY177" fmla="*/ 2202752 h 2237474"/>
              <a:gd name="connsiteX178" fmla="*/ 800195 w 12192000"/>
              <a:gd name="connsiteY178" fmla="*/ 2209407 h 2237474"/>
              <a:gd name="connsiteX179" fmla="*/ 784978 w 12192000"/>
              <a:gd name="connsiteY179" fmla="*/ 2212360 h 2237474"/>
              <a:gd name="connsiteX180" fmla="*/ 681987 w 12192000"/>
              <a:gd name="connsiteY180" fmla="*/ 2216757 h 2237474"/>
              <a:gd name="connsiteX181" fmla="*/ 669923 w 12192000"/>
              <a:gd name="connsiteY181" fmla="*/ 2211682 h 2237474"/>
              <a:gd name="connsiteX182" fmla="*/ 648680 w 12192000"/>
              <a:gd name="connsiteY182" fmla="*/ 2206229 h 2237474"/>
              <a:gd name="connsiteX183" fmla="*/ 597225 w 12192000"/>
              <a:gd name="connsiteY183" fmla="*/ 2180999 h 2237474"/>
              <a:gd name="connsiteX184" fmla="*/ 558449 w 12192000"/>
              <a:gd name="connsiteY184" fmla="*/ 2182346 h 2237474"/>
              <a:gd name="connsiteX185" fmla="*/ 550517 w 12192000"/>
              <a:gd name="connsiteY185" fmla="*/ 2182060 h 2237474"/>
              <a:gd name="connsiteX186" fmla="*/ 550309 w 12192000"/>
              <a:gd name="connsiteY186" fmla="*/ 2181825 h 2237474"/>
              <a:gd name="connsiteX187" fmla="*/ 541836 w 12192000"/>
              <a:gd name="connsiteY187" fmla="*/ 2181063 h 2237474"/>
              <a:gd name="connsiteX188" fmla="*/ 536057 w 12192000"/>
              <a:gd name="connsiteY188" fmla="*/ 2181537 h 2237474"/>
              <a:gd name="connsiteX189" fmla="*/ 520671 w 12192000"/>
              <a:gd name="connsiteY189" fmla="*/ 2180980 h 2237474"/>
              <a:gd name="connsiteX190" fmla="*/ 515024 w 12192000"/>
              <a:gd name="connsiteY190" fmla="*/ 2179258 h 2237474"/>
              <a:gd name="connsiteX191" fmla="*/ 512278 w 12192000"/>
              <a:gd name="connsiteY191" fmla="*/ 2176369 h 2237474"/>
              <a:gd name="connsiteX192" fmla="*/ 480419 w 12192000"/>
              <a:gd name="connsiteY192" fmla="*/ 2167807 h 2237474"/>
              <a:gd name="connsiteX193" fmla="*/ 413835 w 12192000"/>
              <a:gd name="connsiteY193" fmla="*/ 2156783 h 2237474"/>
              <a:gd name="connsiteX194" fmla="*/ 376513 w 12192000"/>
              <a:gd name="connsiteY194" fmla="*/ 2154014 h 2237474"/>
              <a:gd name="connsiteX195" fmla="*/ 273386 w 12192000"/>
              <a:gd name="connsiteY195" fmla="*/ 2142551 h 2237474"/>
              <a:gd name="connsiteX196" fmla="*/ 169207 w 12192000"/>
              <a:gd name="connsiteY196" fmla="*/ 2128100 h 2237474"/>
              <a:gd name="connsiteX197" fmla="*/ 93149 w 12192000"/>
              <a:gd name="connsiteY197" fmla="*/ 2105324 h 2237474"/>
              <a:gd name="connsiteX198" fmla="*/ 88109 w 12192000"/>
              <a:gd name="connsiteY198" fmla="*/ 2106704 h 2237474"/>
              <a:gd name="connsiteX199" fmla="*/ 80022 w 12192000"/>
              <a:gd name="connsiteY199" fmla="*/ 2107254 h 2237474"/>
              <a:gd name="connsiteX200" fmla="*/ 79717 w 12192000"/>
              <a:gd name="connsiteY200" fmla="*/ 2107046 h 2237474"/>
              <a:gd name="connsiteX201" fmla="*/ 72352 w 12192000"/>
              <a:gd name="connsiteY201" fmla="*/ 2107991 h 2237474"/>
              <a:gd name="connsiteX202" fmla="*/ 37645 w 12192000"/>
              <a:gd name="connsiteY202" fmla="*/ 2115401 h 2237474"/>
              <a:gd name="connsiteX203" fmla="*/ 4572 w 12192000"/>
              <a:gd name="connsiteY203" fmla="*/ 2111091 h 2237474"/>
              <a:gd name="connsiteX204" fmla="*/ 0 w 12192000"/>
              <a:gd name="connsiteY204" fmla="*/ 2110468 h 2237474"/>
              <a:gd name="connsiteX205" fmla="*/ 0 w 12192000"/>
              <a:gd name="connsiteY20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92107 w 12192000"/>
              <a:gd name="connsiteY68" fmla="*/ 1636860 h 2237474"/>
              <a:gd name="connsiteX69" fmla="*/ 6900177 w 12192000"/>
              <a:gd name="connsiteY69" fmla="*/ 1636016 h 2237474"/>
              <a:gd name="connsiteX70" fmla="*/ 6795372 w 12192000"/>
              <a:gd name="connsiteY70" fmla="*/ 1644845 h 2237474"/>
              <a:gd name="connsiteX71" fmla="*/ 6692251 w 12192000"/>
              <a:gd name="connsiteY71" fmla="*/ 1656357 h 2237474"/>
              <a:gd name="connsiteX72" fmla="*/ 6655235 w 12192000"/>
              <a:gd name="connsiteY72" fmla="*/ 1661869 h 2237474"/>
              <a:gd name="connsiteX73" fmla="*/ 6554894 w 12192000"/>
              <a:gd name="connsiteY73" fmla="*/ 1664428 h 2237474"/>
              <a:gd name="connsiteX74" fmla="*/ 6516595 w 12192000"/>
              <a:gd name="connsiteY74" fmla="*/ 1667475 h 2237474"/>
              <a:gd name="connsiteX75" fmla="*/ 6508541 w 12192000"/>
              <a:gd name="connsiteY75" fmla="*/ 1668757 h 2237474"/>
              <a:gd name="connsiteX76" fmla="*/ 6471012 w 12192000"/>
              <a:gd name="connsiteY76" fmla="*/ 1678604 h 2237474"/>
              <a:gd name="connsiteX77" fmla="*/ 6364035 w 12192000"/>
              <a:gd name="connsiteY77" fmla="*/ 1667683 h 2237474"/>
              <a:gd name="connsiteX78" fmla="*/ 6280959 w 12192000"/>
              <a:gd name="connsiteY78" fmla="*/ 1689329 h 2237474"/>
              <a:gd name="connsiteX79" fmla="*/ 6243319 w 12192000"/>
              <a:gd name="connsiteY79" fmla="*/ 1695560 h 2237474"/>
              <a:gd name="connsiteX80" fmla="*/ 6098321 w 12192000"/>
              <a:gd name="connsiteY80" fmla="*/ 1721646 h 2237474"/>
              <a:gd name="connsiteX81" fmla="*/ 5880652 w 12192000"/>
              <a:gd name="connsiteY81" fmla="*/ 1779643 h 2237474"/>
              <a:gd name="connsiteX82" fmla="*/ 5785959 w 12192000"/>
              <a:gd name="connsiteY82" fmla="*/ 1775307 h 2237474"/>
              <a:gd name="connsiteX83" fmla="*/ 5643534 w 12192000"/>
              <a:gd name="connsiteY83" fmla="*/ 1802919 h 2237474"/>
              <a:gd name="connsiteX84" fmla="*/ 5518799 w 12192000"/>
              <a:gd name="connsiteY84" fmla="*/ 1818312 h 2237474"/>
              <a:gd name="connsiteX85" fmla="*/ 5505014 w 12192000"/>
              <a:gd name="connsiteY85" fmla="*/ 1819259 h 2237474"/>
              <a:gd name="connsiteX86" fmla="*/ 5453307 w 12192000"/>
              <a:gd name="connsiteY86" fmla="*/ 1815450 h 2237474"/>
              <a:gd name="connsiteX87" fmla="*/ 5364192 w 12192000"/>
              <a:gd name="connsiteY87" fmla="*/ 1826074 h 2237474"/>
              <a:gd name="connsiteX88" fmla="*/ 5350380 w 12192000"/>
              <a:gd name="connsiteY88" fmla="*/ 1830891 h 2237474"/>
              <a:gd name="connsiteX89" fmla="*/ 5259633 w 12192000"/>
              <a:gd name="connsiteY89" fmla="*/ 1837160 h 2237474"/>
              <a:gd name="connsiteX90" fmla="*/ 5197513 w 12192000"/>
              <a:gd name="connsiteY90" fmla="*/ 1844718 h 2237474"/>
              <a:gd name="connsiteX91" fmla="*/ 5168852 w 12192000"/>
              <a:gd name="connsiteY91" fmla="*/ 1844846 h 2237474"/>
              <a:gd name="connsiteX92" fmla="*/ 5114927 w 12192000"/>
              <a:gd name="connsiteY92" fmla="*/ 1847827 h 2237474"/>
              <a:gd name="connsiteX93" fmla="*/ 5108970 w 12192000"/>
              <a:gd name="connsiteY93" fmla="*/ 1847935 h 2237474"/>
              <a:gd name="connsiteX94" fmla="*/ 5067961 w 12192000"/>
              <a:gd name="connsiteY94" fmla="*/ 1845917 h 2237474"/>
              <a:gd name="connsiteX95" fmla="*/ 5007075 w 12192000"/>
              <a:gd name="connsiteY95" fmla="*/ 1838626 h 2237474"/>
              <a:gd name="connsiteX96" fmla="*/ 4944087 w 12192000"/>
              <a:gd name="connsiteY96" fmla="*/ 1823332 h 2237474"/>
              <a:gd name="connsiteX97" fmla="*/ 4907662 w 12192000"/>
              <a:gd name="connsiteY97" fmla="*/ 1816900 h 2237474"/>
              <a:gd name="connsiteX98" fmla="*/ 4882386 w 12192000"/>
              <a:gd name="connsiteY98" fmla="*/ 1809844 h 2237474"/>
              <a:gd name="connsiteX99" fmla="*/ 4811440 w 12192000"/>
              <a:gd name="connsiteY99" fmla="*/ 1804655 h 2237474"/>
              <a:gd name="connsiteX100" fmla="*/ 4691075 w 12192000"/>
              <a:gd name="connsiteY100" fmla="*/ 1801389 h 2237474"/>
              <a:gd name="connsiteX101" fmla="*/ 4611738 w 12192000"/>
              <a:gd name="connsiteY101" fmla="*/ 1776964 h 2237474"/>
              <a:gd name="connsiteX102" fmla="*/ 4560070 w 12192000"/>
              <a:gd name="connsiteY102" fmla="*/ 1785640 h 2237474"/>
              <a:gd name="connsiteX103" fmla="*/ 4536503 w 12192000"/>
              <a:gd name="connsiteY103" fmla="*/ 1785334 h 2237474"/>
              <a:gd name="connsiteX104" fmla="*/ 4513724 w 12192000"/>
              <a:gd name="connsiteY104" fmla="*/ 1791996 h 2237474"/>
              <a:gd name="connsiteX105" fmla="*/ 4459810 w 12192000"/>
              <a:gd name="connsiteY105" fmla="*/ 1797886 h 2237474"/>
              <a:gd name="connsiteX106" fmla="*/ 4379064 w 12192000"/>
              <a:gd name="connsiteY106" fmla="*/ 1817177 h 2237474"/>
              <a:gd name="connsiteX107" fmla="*/ 4319209 w 12192000"/>
              <a:gd name="connsiteY107" fmla="*/ 1834833 h 2237474"/>
              <a:gd name="connsiteX108" fmla="*/ 4290981 w 12192000"/>
              <a:gd name="connsiteY108" fmla="*/ 1839677 h 2237474"/>
              <a:gd name="connsiteX109" fmla="*/ 4285792 w 12192000"/>
              <a:gd name="connsiteY109" fmla="*/ 1836231 h 2237474"/>
              <a:gd name="connsiteX110" fmla="*/ 4238372 w 12192000"/>
              <a:gd name="connsiteY110" fmla="*/ 1851480 h 2237474"/>
              <a:gd name="connsiteX111" fmla="*/ 4232517 w 12192000"/>
              <a:gd name="connsiteY111" fmla="*/ 1852567 h 2237474"/>
              <a:gd name="connsiteX112" fmla="*/ 4191732 w 12192000"/>
              <a:gd name="connsiteY112" fmla="*/ 1857328 h 2237474"/>
              <a:gd name="connsiteX113" fmla="*/ 4065532 w 12192000"/>
              <a:gd name="connsiteY113" fmla="*/ 1855477 h 2237474"/>
              <a:gd name="connsiteX114" fmla="*/ 4028460 w 12192000"/>
              <a:gd name="connsiteY114" fmla="*/ 1855137 h 2237474"/>
              <a:gd name="connsiteX115" fmla="*/ 4002267 w 12192000"/>
              <a:gd name="connsiteY115" fmla="*/ 1852352 h 2237474"/>
              <a:gd name="connsiteX116" fmla="*/ 3931396 w 12192000"/>
              <a:gd name="connsiteY116" fmla="*/ 1858915 h 2237474"/>
              <a:gd name="connsiteX117" fmla="*/ 3812162 w 12192000"/>
              <a:gd name="connsiteY117" fmla="*/ 1875501 h 2237474"/>
              <a:gd name="connsiteX118" fmla="*/ 3729530 w 12192000"/>
              <a:gd name="connsiteY118" fmla="*/ 1864513 h 2237474"/>
              <a:gd name="connsiteX119" fmla="*/ 3680177 w 12192000"/>
              <a:gd name="connsiteY119" fmla="*/ 1881552 h 2237474"/>
              <a:gd name="connsiteX120" fmla="*/ 3567259 w 12192000"/>
              <a:gd name="connsiteY120" fmla="*/ 1893482 h 2237474"/>
              <a:gd name="connsiteX121" fmla="*/ 3405770 w 12192000"/>
              <a:gd name="connsiteY121" fmla="*/ 1904591 h 2237474"/>
              <a:gd name="connsiteX122" fmla="*/ 3280097 w 12192000"/>
              <a:gd name="connsiteY122" fmla="*/ 1919610 h 2237474"/>
              <a:gd name="connsiteX123" fmla="*/ 3123424 w 12192000"/>
              <a:gd name="connsiteY123" fmla="*/ 1952930 h 2237474"/>
              <a:gd name="connsiteX124" fmla="*/ 3009910 w 12192000"/>
              <a:gd name="connsiteY124" fmla="*/ 1957866 h 2237474"/>
              <a:gd name="connsiteX125" fmla="*/ 2995934 w 12192000"/>
              <a:gd name="connsiteY125" fmla="*/ 1967085 h 2237474"/>
              <a:gd name="connsiteX126" fmla="*/ 2980071 w 12192000"/>
              <a:gd name="connsiteY126" fmla="*/ 1972988 h 2237474"/>
              <a:gd name="connsiteX127" fmla="*/ 2978094 w 12192000"/>
              <a:gd name="connsiteY127" fmla="*/ 1972369 h 2237474"/>
              <a:gd name="connsiteX128" fmla="*/ 2942858 w 12192000"/>
              <a:gd name="connsiteY128" fmla="*/ 1981367 h 2237474"/>
              <a:gd name="connsiteX129" fmla="*/ 2875436 w 12192000"/>
              <a:gd name="connsiteY129" fmla="*/ 1996977 h 2237474"/>
              <a:gd name="connsiteX130" fmla="*/ 2874892 w 12192000"/>
              <a:gd name="connsiteY130" fmla="*/ 1996085 h 2237474"/>
              <a:gd name="connsiteX131" fmla="*/ 2864145 w 12192000"/>
              <a:gd name="connsiteY131" fmla="*/ 1994061 h 2237474"/>
              <a:gd name="connsiteX132" fmla="*/ 2843662 w 12192000"/>
              <a:gd name="connsiteY132" fmla="*/ 1992498 h 2237474"/>
              <a:gd name="connsiteX133" fmla="*/ 2796128 w 12192000"/>
              <a:gd name="connsiteY133" fmla="*/ 1976403 h 2237474"/>
              <a:gd name="connsiteX134" fmla="*/ 2756784 w 12192000"/>
              <a:gd name="connsiteY134" fmla="*/ 1985116 h 2237474"/>
              <a:gd name="connsiteX135" fmla="*/ 2748833 w 12192000"/>
              <a:gd name="connsiteY135" fmla="*/ 1986323 h 2237474"/>
              <a:gd name="connsiteX136" fmla="*/ 2748661 w 12192000"/>
              <a:gd name="connsiteY136" fmla="*/ 1986122 h 2237474"/>
              <a:gd name="connsiteX137" fmla="*/ 2740251 w 12192000"/>
              <a:gd name="connsiteY137" fmla="*/ 1986946 h 2237474"/>
              <a:gd name="connsiteX138" fmla="*/ 2718916 w 12192000"/>
              <a:gd name="connsiteY138" fmla="*/ 1990867 h 2237474"/>
              <a:gd name="connsiteX139" fmla="*/ 2713522 w 12192000"/>
              <a:gd name="connsiteY139" fmla="*/ 1990173 h 2237474"/>
              <a:gd name="connsiteX140" fmla="*/ 2680597 w 12192000"/>
              <a:gd name="connsiteY140" fmla="*/ 1984996 h 2237474"/>
              <a:gd name="connsiteX141" fmla="*/ 2578178 w 12192000"/>
              <a:gd name="connsiteY141" fmla="*/ 1990531 h 2237474"/>
              <a:gd name="connsiteX142" fmla="*/ 2476147 w 12192000"/>
              <a:gd name="connsiteY142" fmla="*/ 1998305 h 2237474"/>
              <a:gd name="connsiteX143" fmla="*/ 2373568 w 12192000"/>
              <a:gd name="connsiteY143" fmla="*/ 2003219 h 2237474"/>
              <a:gd name="connsiteX144" fmla="*/ 2321399 w 12192000"/>
              <a:gd name="connsiteY144" fmla="*/ 1989467 h 2237474"/>
              <a:gd name="connsiteX145" fmla="*/ 2315525 w 12192000"/>
              <a:gd name="connsiteY145" fmla="*/ 1989708 h 2237474"/>
              <a:gd name="connsiteX146" fmla="*/ 2300792 w 12192000"/>
              <a:gd name="connsiteY146" fmla="*/ 1994290 h 2237474"/>
              <a:gd name="connsiteX147" fmla="*/ 2295469 w 12192000"/>
              <a:gd name="connsiteY147" fmla="*/ 1996659 h 2237474"/>
              <a:gd name="connsiteX148" fmla="*/ 2287219 w 12192000"/>
              <a:gd name="connsiteY148" fmla="*/ 1998750 h 2237474"/>
              <a:gd name="connsiteX149" fmla="*/ 2286948 w 12192000"/>
              <a:gd name="connsiteY149" fmla="*/ 1998596 h 2237474"/>
              <a:gd name="connsiteX150" fmla="*/ 2243069 w 12192000"/>
              <a:gd name="connsiteY150" fmla="*/ 2015111 h 2237474"/>
              <a:gd name="connsiteX151" fmla="*/ 2186609 w 12192000"/>
              <a:gd name="connsiteY151" fmla="*/ 2008263 h 2237474"/>
              <a:gd name="connsiteX152" fmla="*/ 2164831 w 12192000"/>
              <a:gd name="connsiteY152" fmla="*/ 2010143 h 2237474"/>
              <a:gd name="connsiteX153" fmla="*/ 2152836 w 12192000"/>
              <a:gd name="connsiteY153" fmla="*/ 2010048 h 2237474"/>
              <a:gd name="connsiteX154" fmla="*/ 2117102 w 12192000"/>
              <a:gd name="connsiteY154" fmla="*/ 2023004 h 2237474"/>
              <a:gd name="connsiteX155" fmla="*/ 2111935 w 12192000"/>
              <a:gd name="connsiteY155" fmla="*/ 2023163 h 2237474"/>
              <a:gd name="connsiteX156" fmla="*/ 2089991 w 12192000"/>
              <a:gd name="connsiteY156" fmla="*/ 2034193 h 2237474"/>
              <a:gd name="connsiteX157" fmla="*/ 2058061 w 12192000"/>
              <a:gd name="connsiteY157" fmla="*/ 2047942 h 2237474"/>
              <a:gd name="connsiteX158" fmla="*/ 2055737 w 12192000"/>
              <a:gd name="connsiteY158" fmla="*/ 2047704 h 2237474"/>
              <a:gd name="connsiteX159" fmla="*/ 2042244 w 12192000"/>
              <a:gd name="connsiteY159" fmla="*/ 2055560 h 2237474"/>
              <a:gd name="connsiteX160" fmla="*/ 1976224 w 12192000"/>
              <a:gd name="connsiteY160" fmla="*/ 2074257 h 2237474"/>
              <a:gd name="connsiteX161" fmla="*/ 1877728 w 12192000"/>
              <a:gd name="connsiteY161" fmla="*/ 2101004 h 2237474"/>
              <a:gd name="connsiteX162" fmla="*/ 1759056 w 12192000"/>
              <a:gd name="connsiteY162" fmla="*/ 2125608 h 2237474"/>
              <a:gd name="connsiteX163" fmla="*/ 1637948 w 12192000"/>
              <a:gd name="connsiteY163" fmla="*/ 2172597 h 2237474"/>
              <a:gd name="connsiteX164" fmla="*/ 1434549 w 12192000"/>
              <a:gd name="connsiteY164" fmla="*/ 2234522 h 2237474"/>
              <a:gd name="connsiteX165" fmla="*/ 1398481 w 12192000"/>
              <a:gd name="connsiteY165" fmla="*/ 2237074 h 2237474"/>
              <a:gd name="connsiteX166" fmla="*/ 1398407 w 12192000"/>
              <a:gd name="connsiteY166" fmla="*/ 2237095 h 2237474"/>
              <a:gd name="connsiteX167" fmla="*/ 1370962 w 12192000"/>
              <a:gd name="connsiteY167" fmla="*/ 2237474 h 2237474"/>
              <a:gd name="connsiteX168" fmla="*/ 1356367 w 12192000"/>
              <a:gd name="connsiteY168" fmla="*/ 2235089 h 2237474"/>
              <a:gd name="connsiteX169" fmla="*/ 1324828 w 12192000"/>
              <a:gd name="connsiteY169" fmla="*/ 2231968 h 2237474"/>
              <a:gd name="connsiteX170" fmla="*/ 1297744 w 12192000"/>
              <a:gd name="connsiteY170" fmla="*/ 2235849 h 2237474"/>
              <a:gd name="connsiteX171" fmla="*/ 1286236 w 12192000"/>
              <a:gd name="connsiteY171" fmla="*/ 2233135 h 2237474"/>
              <a:gd name="connsiteX172" fmla="*/ 1283504 w 12192000"/>
              <a:gd name="connsiteY172" fmla="*/ 2233797 h 2237474"/>
              <a:gd name="connsiteX173" fmla="*/ 1279765 w 12192000"/>
              <a:gd name="connsiteY173" fmla="*/ 2229639 h 2237474"/>
              <a:gd name="connsiteX174" fmla="*/ 1195347 w 12192000"/>
              <a:gd name="connsiteY174" fmla="*/ 2212354 h 2237474"/>
              <a:gd name="connsiteX175" fmla="*/ 970251 w 12192000"/>
              <a:gd name="connsiteY175" fmla="*/ 2221029 h 2237474"/>
              <a:gd name="connsiteX176" fmla="*/ 812914 w 12192000"/>
              <a:gd name="connsiteY176" fmla="*/ 2202752 h 2237474"/>
              <a:gd name="connsiteX177" fmla="*/ 800195 w 12192000"/>
              <a:gd name="connsiteY177" fmla="*/ 2209407 h 2237474"/>
              <a:gd name="connsiteX178" fmla="*/ 784978 w 12192000"/>
              <a:gd name="connsiteY178" fmla="*/ 2212360 h 2237474"/>
              <a:gd name="connsiteX179" fmla="*/ 681987 w 12192000"/>
              <a:gd name="connsiteY179" fmla="*/ 2216757 h 2237474"/>
              <a:gd name="connsiteX180" fmla="*/ 669923 w 12192000"/>
              <a:gd name="connsiteY180" fmla="*/ 2211682 h 2237474"/>
              <a:gd name="connsiteX181" fmla="*/ 648680 w 12192000"/>
              <a:gd name="connsiteY181" fmla="*/ 2206229 h 2237474"/>
              <a:gd name="connsiteX182" fmla="*/ 597225 w 12192000"/>
              <a:gd name="connsiteY182" fmla="*/ 2180999 h 2237474"/>
              <a:gd name="connsiteX183" fmla="*/ 558449 w 12192000"/>
              <a:gd name="connsiteY183" fmla="*/ 2182346 h 2237474"/>
              <a:gd name="connsiteX184" fmla="*/ 550517 w 12192000"/>
              <a:gd name="connsiteY184" fmla="*/ 2182060 h 2237474"/>
              <a:gd name="connsiteX185" fmla="*/ 550309 w 12192000"/>
              <a:gd name="connsiteY185" fmla="*/ 2181825 h 2237474"/>
              <a:gd name="connsiteX186" fmla="*/ 541836 w 12192000"/>
              <a:gd name="connsiteY186" fmla="*/ 2181063 h 2237474"/>
              <a:gd name="connsiteX187" fmla="*/ 536057 w 12192000"/>
              <a:gd name="connsiteY187" fmla="*/ 2181537 h 2237474"/>
              <a:gd name="connsiteX188" fmla="*/ 520671 w 12192000"/>
              <a:gd name="connsiteY188" fmla="*/ 2180980 h 2237474"/>
              <a:gd name="connsiteX189" fmla="*/ 515024 w 12192000"/>
              <a:gd name="connsiteY189" fmla="*/ 2179258 h 2237474"/>
              <a:gd name="connsiteX190" fmla="*/ 512278 w 12192000"/>
              <a:gd name="connsiteY190" fmla="*/ 2176369 h 2237474"/>
              <a:gd name="connsiteX191" fmla="*/ 480419 w 12192000"/>
              <a:gd name="connsiteY191" fmla="*/ 2167807 h 2237474"/>
              <a:gd name="connsiteX192" fmla="*/ 413835 w 12192000"/>
              <a:gd name="connsiteY192" fmla="*/ 2156783 h 2237474"/>
              <a:gd name="connsiteX193" fmla="*/ 376513 w 12192000"/>
              <a:gd name="connsiteY193" fmla="*/ 2154014 h 2237474"/>
              <a:gd name="connsiteX194" fmla="*/ 273386 w 12192000"/>
              <a:gd name="connsiteY194" fmla="*/ 2142551 h 2237474"/>
              <a:gd name="connsiteX195" fmla="*/ 169207 w 12192000"/>
              <a:gd name="connsiteY195" fmla="*/ 2128100 h 2237474"/>
              <a:gd name="connsiteX196" fmla="*/ 93149 w 12192000"/>
              <a:gd name="connsiteY196" fmla="*/ 2105324 h 2237474"/>
              <a:gd name="connsiteX197" fmla="*/ 88109 w 12192000"/>
              <a:gd name="connsiteY197" fmla="*/ 2106704 h 2237474"/>
              <a:gd name="connsiteX198" fmla="*/ 80022 w 12192000"/>
              <a:gd name="connsiteY198" fmla="*/ 2107254 h 2237474"/>
              <a:gd name="connsiteX199" fmla="*/ 79717 w 12192000"/>
              <a:gd name="connsiteY199" fmla="*/ 2107046 h 2237474"/>
              <a:gd name="connsiteX200" fmla="*/ 72352 w 12192000"/>
              <a:gd name="connsiteY200" fmla="*/ 2107991 h 2237474"/>
              <a:gd name="connsiteX201" fmla="*/ 37645 w 12192000"/>
              <a:gd name="connsiteY201" fmla="*/ 2115401 h 2237474"/>
              <a:gd name="connsiteX202" fmla="*/ 4572 w 12192000"/>
              <a:gd name="connsiteY202" fmla="*/ 2111091 h 2237474"/>
              <a:gd name="connsiteX203" fmla="*/ 0 w 12192000"/>
              <a:gd name="connsiteY203" fmla="*/ 2110468 h 2237474"/>
              <a:gd name="connsiteX204" fmla="*/ 0 w 12192000"/>
              <a:gd name="connsiteY20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99084 w 12192000"/>
              <a:gd name="connsiteY67" fmla="*/ 1634317 h 2237474"/>
              <a:gd name="connsiteX68" fmla="*/ 6900177 w 12192000"/>
              <a:gd name="connsiteY68" fmla="*/ 1636016 h 2237474"/>
              <a:gd name="connsiteX69" fmla="*/ 6795372 w 12192000"/>
              <a:gd name="connsiteY69" fmla="*/ 1644845 h 2237474"/>
              <a:gd name="connsiteX70" fmla="*/ 6692251 w 12192000"/>
              <a:gd name="connsiteY70" fmla="*/ 1656357 h 2237474"/>
              <a:gd name="connsiteX71" fmla="*/ 6655235 w 12192000"/>
              <a:gd name="connsiteY71" fmla="*/ 1661869 h 2237474"/>
              <a:gd name="connsiteX72" fmla="*/ 6554894 w 12192000"/>
              <a:gd name="connsiteY72" fmla="*/ 1664428 h 2237474"/>
              <a:gd name="connsiteX73" fmla="*/ 6516595 w 12192000"/>
              <a:gd name="connsiteY73" fmla="*/ 1667475 h 2237474"/>
              <a:gd name="connsiteX74" fmla="*/ 6508541 w 12192000"/>
              <a:gd name="connsiteY74" fmla="*/ 1668757 h 2237474"/>
              <a:gd name="connsiteX75" fmla="*/ 6471012 w 12192000"/>
              <a:gd name="connsiteY75" fmla="*/ 1678604 h 2237474"/>
              <a:gd name="connsiteX76" fmla="*/ 6364035 w 12192000"/>
              <a:gd name="connsiteY76" fmla="*/ 1667683 h 2237474"/>
              <a:gd name="connsiteX77" fmla="*/ 6280959 w 12192000"/>
              <a:gd name="connsiteY77" fmla="*/ 1689329 h 2237474"/>
              <a:gd name="connsiteX78" fmla="*/ 6243319 w 12192000"/>
              <a:gd name="connsiteY78" fmla="*/ 1695560 h 2237474"/>
              <a:gd name="connsiteX79" fmla="*/ 6098321 w 12192000"/>
              <a:gd name="connsiteY79" fmla="*/ 1721646 h 2237474"/>
              <a:gd name="connsiteX80" fmla="*/ 5880652 w 12192000"/>
              <a:gd name="connsiteY80" fmla="*/ 1779643 h 2237474"/>
              <a:gd name="connsiteX81" fmla="*/ 5785959 w 12192000"/>
              <a:gd name="connsiteY81" fmla="*/ 1775307 h 2237474"/>
              <a:gd name="connsiteX82" fmla="*/ 5643534 w 12192000"/>
              <a:gd name="connsiteY82" fmla="*/ 1802919 h 2237474"/>
              <a:gd name="connsiteX83" fmla="*/ 5518799 w 12192000"/>
              <a:gd name="connsiteY83" fmla="*/ 1818312 h 2237474"/>
              <a:gd name="connsiteX84" fmla="*/ 5505014 w 12192000"/>
              <a:gd name="connsiteY84" fmla="*/ 1819259 h 2237474"/>
              <a:gd name="connsiteX85" fmla="*/ 5453307 w 12192000"/>
              <a:gd name="connsiteY85" fmla="*/ 1815450 h 2237474"/>
              <a:gd name="connsiteX86" fmla="*/ 5364192 w 12192000"/>
              <a:gd name="connsiteY86" fmla="*/ 1826074 h 2237474"/>
              <a:gd name="connsiteX87" fmla="*/ 5350380 w 12192000"/>
              <a:gd name="connsiteY87" fmla="*/ 1830891 h 2237474"/>
              <a:gd name="connsiteX88" fmla="*/ 5259633 w 12192000"/>
              <a:gd name="connsiteY88" fmla="*/ 1837160 h 2237474"/>
              <a:gd name="connsiteX89" fmla="*/ 5197513 w 12192000"/>
              <a:gd name="connsiteY89" fmla="*/ 1844718 h 2237474"/>
              <a:gd name="connsiteX90" fmla="*/ 5168852 w 12192000"/>
              <a:gd name="connsiteY90" fmla="*/ 1844846 h 2237474"/>
              <a:gd name="connsiteX91" fmla="*/ 5114927 w 12192000"/>
              <a:gd name="connsiteY91" fmla="*/ 1847827 h 2237474"/>
              <a:gd name="connsiteX92" fmla="*/ 5108970 w 12192000"/>
              <a:gd name="connsiteY92" fmla="*/ 1847935 h 2237474"/>
              <a:gd name="connsiteX93" fmla="*/ 5067961 w 12192000"/>
              <a:gd name="connsiteY93" fmla="*/ 1845917 h 2237474"/>
              <a:gd name="connsiteX94" fmla="*/ 5007075 w 12192000"/>
              <a:gd name="connsiteY94" fmla="*/ 1838626 h 2237474"/>
              <a:gd name="connsiteX95" fmla="*/ 4944087 w 12192000"/>
              <a:gd name="connsiteY95" fmla="*/ 1823332 h 2237474"/>
              <a:gd name="connsiteX96" fmla="*/ 4907662 w 12192000"/>
              <a:gd name="connsiteY96" fmla="*/ 1816900 h 2237474"/>
              <a:gd name="connsiteX97" fmla="*/ 4882386 w 12192000"/>
              <a:gd name="connsiteY97" fmla="*/ 1809844 h 2237474"/>
              <a:gd name="connsiteX98" fmla="*/ 4811440 w 12192000"/>
              <a:gd name="connsiteY98" fmla="*/ 1804655 h 2237474"/>
              <a:gd name="connsiteX99" fmla="*/ 4691075 w 12192000"/>
              <a:gd name="connsiteY99" fmla="*/ 1801389 h 2237474"/>
              <a:gd name="connsiteX100" fmla="*/ 4611738 w 12192000"/>
              <a:gd name="connsiteY100" fmla="*/ 1776964 h 2237474"/>
              <a:gd name="connsiteX101" fmla="*/ 4560070 w 12192000"/>
              <a:gd name="connsiteY101" fmla="*/ 1785640 h 2237474"/>
              <a:gd name="connsiteX102" fmla="*/ 4536503 w 12192000"/>
              <a:gd name="connsiteY102" fmla="*/ 1785334 h 2237474"/>
              <a:gd name="connsiteX103" fmla="*/ 4513724 w 12192000"/>
              <a:gd name="connsiteY103" fmla="*/ 1791996 h 2237474"/>
              <a:gd name="connsiteX104" fmla="*/ 4459810 w 12192000"/>
              <a:gd name="connsiteY104" fmla="*/ 1797886 h 2237474"/>
              <a:gd name="connsiteX105" fmla="*/ 4379064 w 12192000"/>
              <a:gd name="connsiteY105" fmla="*/ 1817177 h 2237474"/>
              <a:gd name="connsiteX106" fmla="*/ 4319209 w 12192000"/>
              <a:gd name="connsiteY106" fmla="*/ 1834833 h 2237474"/>
              <a:gd name="connsiteX107" fmla="*/ 4290981 w 12192000"/>
              <a:gd name="connsiteY107" fmla="*/ 1839677 h 2237474"/>
              <a:gd name="connsiteX108" fmla="*/ 4285792 w 12192000"/>
              <a:gd name="connsiteY108" fmla="*/ 1836231 h 2237474"/>
              <a:gd name="connsiteX109" fmla="*/ 4238372 w 12192000"/>
              <a:gd name="connsiteY109" fmla="*/ 1851480 h 2237474"/>
              <a:gd name="connsiteX110" fmla="*/ 4232517 w 12192000"/>
              <a:gd name="connsiteY110" fmla="*/ 1852567 h 2237474"/>
              <a:gd name="connsiteX111" fmla="*/ 4191732 w 12192000"/>
              <a:gd name="connsiteY111" fmla="*/ 1857328 h 2237474"/>
              <a:gd name="connsiteX112" fmla="*/ 4065532 w 12192000"/>
              <a:gd name="connsiteY112" fmla="*/ 1855477 h 2237474"/>
              <a:gd name="connsiteX113" fmla="*/ 4028460 w 12192000"/>
              <a:gd name="connsiteY113" fmla="*/ 1855137 h 2237474"/>
              <a:gd name="connsiteX114" fmla="*/ 4002267 w 12192000"/>
              <a:gd name="connsiteY114" fmla="*/ 1852352 h 2237474"/>
              <a:gd name="connsiteX115" fmla="*/ 3931396 w 12192000"/>
              <a:gd name="connsiteY115" fmla="*/ 1858915 h 2237474"/>
              <a:gd name="connsiteX116" fmla="*/ 3812162 w 12192000"/>
              <a:gd name="connsiteY116" fmla="*/ 1875501 h 2237474"/>
              <a:gd name="connsiteX117" fmla="*/ 3729530 w 12192000"/>
              <a:gd name="connsiteY117" fmla="*/ 1864513 h 2237474"/>
              <a:gd name="connsiteX118" fmla="*/ 3680177 w 12192000"/>
              <a:gd name="connsiteY118" fmla="*/ 1881552 h 2237474"/>
              <a:gd name="connsiteX119" fmla="*/ 3567259 w 12192000"/>
              <a:gd name="connsiteY119" fmla="*/ 1893482 h 2237474"/>
              <a:gd name="connsiteX120" fmla="*/ 3405770 w 12192000"/>
              <a:gd name="connsiteY120" fmla="*/ 1904591 h 2237474"/>
              <a:gd name="connsiteX121" fmla="*/ 3280097 w 12192000"/>
              <a:gd name="connsiteY121" fmla="*/ 1919610 h 2237474"/>
              <a:gd name="connsiteX122" fmla="*/ 3123424 w 12192000"/>
              <a:gd name="connsiteY122" fmla="*/ 1952930 h 2237474"/>
              <a:gd name="connsiteX123" fmla="*/ 3009910 w 12192000"/>
              <a:gd name="connsiteY123" fmla="*/ 1957866 h 2237474"/>
              <a:gd name="connsiteX124" fmla="*/ 2995934 w 12192000"/>
              <a:gd name="connsiteY124" fmla="*/ 1967085 h 2237474"/>
              <a:gd name="connsiteX125" fmla="*/ 2980071 w 12192000"/>
              <a:gd name="connsiteY125" fmla="*/ 1972988 h 2237474"/>
              <a:gd name="connsiteX126" fmla="*/ 2978094 w 12192000"/>
              <a:gd name="connsiteY126" fmla="*/ 1972369 h 2237474"/>
              <a:gd name="connsiteX127" fmla="*/ 2942858 w 12192000"/>
              <a:gd name="connsiteY127" fmla="*/ 1981367 h 2237474"/>
              <a:gd name="connsiteX128" fmla="*/ 2875436 w 12192000"/>
              <a:gd name="connsiteY128" fmla="*/ 1996977 h 2237474"/>
              <a:gd name="connsiteX129" fmla="*/ 2874892 w 12192000"/>
              <a:gd name="connsiteY129" fmla="*/ 1996085 h 2237474"/>
              <a:gd name="connsiteX130" fmla="*/ 2864145 w 12192000"/>
              <a:gd name="connsiteY130" fmla="*/ 1994061 h 2237474"/>
              <a:gd name="connsiteX131" fmla="*/ 2843662 w 12192000"/>
              <a:gd name="connsiteY131" fmla="*/ 1992498 h 2237474"/>
              <a:gd name="connsiteX132" fmla="*/ 2796128 w 12192000"/>
              <a:gd name="connsiteY132" fmla="*/ 1976403 h 2237474"/>
              <a:gd name="connsiteX133" fmla="*/ 2756784 w 12192000"/>
              <a:gd name="connsiteY133" fmla="*/ 1985116 h 2237474"/>
              <a:gd name="connsiteX134" fmla="*/ 2748833 w 12192000"/>
              <a:gd name="connsiteY134" fmla="*/ 1986323 h 2237474"/>
              <a:gd name="connsiteX135" fmla="*/ 2748661 w 12192000"/>
              <a:gd name="connsiteY135" fmla="*/ 1986122 h 2237474"/>
              <a:gd name="connsiteX136" fmla="*/ 2740251 w 12192000"/>
              <a:gd name="connsiteY136" fmla="*/ 1986946 h 2237474"/>
              <a:gd name="connsiteX137" fmla="*/ 2718916 w 12192000"/>
              <a:gd name="connsiteY137" fmla="*/ 1990867 h 2237474"/>
              <a:gd name="connsiteX138" fmla="*/ 2713522 w 12192000"/>
              <a:gd name="connsiteY138" fmla="*/ 1990173 h 2237474"/>
              <a:gd name="connsiteX139" fmla="*/ 2680597 w 12192000"/>
              <a:gd name="connsiteY139" fmla="*/ 1984996 h 2237474"/>
              <a:gd name="connsiteX140" fmla="*/ 2578178 w 12192000"/>
              <a:gd name="connsiteY140" fmla="*/ 1990531 h 2237474"/>
              <a:gd name="connsiteX141" fmla="*/ 2476147 w 12192000"/>
              <a:gd name="connsiteY141" fmla="*/ 1998305 h 2237474"/>
              <a:gd name="connsiteX142" fmla="*/ 2373568 w 12192000"/>
              <a:gd name="connsiteY142" fmla="*/ 2003219 h 2237474"/>
              <a:gd name="connsiteX143" fmla="*/ 2321399 w 12192000"/>
              <a:gd name="connsiteY143" fmla="*/ 1989467 h 2237474"/>
              <a:gd name="connsiteX144" fmla="*/ 2315525 w 12192000"/>
              <a:gd name="connsiteY144" fmla="*/ 1989708 h 2237474"/>
              <a:gd name="connsiteX145" fmla="*/ 2300792 w 12192000"/>
              <a:gd name="connsiteY145" fmla="*/ 1994290 h 2237474"/>
              <a:gd name="connsiteX146" fmla="*/ 2295469 w 12192000"/>
              <a:gd name="connsiteY146" fmla="*/ 1996659 h 2237474"/>
              <a:gd name="connsiteX147" fmla="*/ 2287219 w 12192000"/>
              <a:gd name="connsiteY147" fmla="*/ 1998750 h 2237474"/>
              <a:gd name="connsiteX148" fmla="*/ 2286948 w 12192000"/>
              <a:gd name="connsiteY148" fmla="*/ 1998596 h 2237474"/>
              <a:gd name="connsiteX149" fmla="*/ 2243069 w 12192000"/>
              <a:gd name="connsiteY149" fmla="*/ 2015111 h 2237474"/>
              <a:gd name="connsiteX150" fmla="*/ 2186609 w 12192000"/>
              <a:gd name="connsiteY150" fmla="*/ 2008263 h 2237474"/>
              <a:gd name="connsiteX151" fmla="*/ 2164831 w 12192000"/>
              <a:gd name="connsiteY151" fmla="*/ 2010143 h 2237474"/>
              <a:gd name="connsiteX152" fmla="*/ 2152836 w 12192000"/>
              <a:gd name="connsiteY152" fmla="*/ 2010048 h 2237474"/>
              <a:gd name="connsiteX153" fmla="*/ 2117102 w 12192000"/>
              <a:gd name="connsiteY153" fmla="*/ 2023004 h 2237474"/>
              <a:gd name="connsiteX154" fmla="*/ 2111935 w 12192000"/>
              <a:gd name="connsiteY154" fmla="*/ 2023163 h 2237474"/>
              <a:gd name="connsiteX155" fmla="*/ 2089991 w 12192000"/>
              <a:gd name="connsiteY155" fmla="*/ 2034193 h 2237474"/>
              <a:gd name="connsiteX156" fmla="*/ 2058061 w 12192000"/>
              <a:gd name="connsiteY156" fmla="*/ 2047942 h 2237474"/>
              <a:gd name="connsiteX157" fmla="*/ 2055737 w 12192000"/>
              <a:gd name="connsiteY157" fmla="*/ 2047704 h 2237474"/>
              <a:gd name="connsiteX158" fmla="*/ 2042244 w 12192000"/>
              <a:gd name="connsiteY158" fmla="*/ 2055560 h 2237474"/>
              <a:gd name="connsiteX159" fmla="*/ 1976224 w 12192000"/>
              <a:gd name="connsiteY159" fmla="*/ 2074257 h 2237474"/>
              <a:gd name="connsiteX160" fmla="*/ 1877728 w 12192000"/>
              <a:gd name="connsiteY160" fmla="*/ 2101004 h 2237474"/>
              <a:gd name="connsiteX161" fmla="*/ 1759056 w 12192000"/>
              <a:gd name="connsiteY161" fmla="*/ 2125608 h 2237474"/>
              <a:gd name="connsiteX162" fmla="*/ 1637948 w 12192000"/>
              <a:gd name="connsiteY162" fmla="*/ 2172597 h 2237474"/>
              <a:gd name="connsiteX163" fmla="*/ 1434549 w 12192000"/>
              <a:gd name="connsiteY163" fmla="*/ 2234522 h 2237474"/>
              <a:gd name="connsiteX164" fmla="*/ 1398481 w 12192000"/>
              <a:gd name="connsiteY164" fmla="*/ 2237074 h 2237474"/>
              <a:gd name="connsiteX165" fmla="*/ 1398407 w 12192000"/>
              <a:gd name="connsiteY165" fmla="*/ 2237095 h 2237474"/>
              <a:gd name="connsiteX166" fmla="*/ 1370962 w 12192000"/>
              <a:gd name="connsiteY166" fmla="*/ 2237474 h 2237474"/>
              <a:gd name="connsiteX167" fmla="*/ 1356367 w 12192000"/>
              <a:gd name="connsiteY167" fmla="*/ 2235089 h 2237474"/>
              <a:gd name="connsiteX168" fmla="*/ 1324828 w 12192000"/>
              <a:gd name="connsiteY168" fmla="*/ 2231968 h 2237474"/>
              <a:gd name="connsiteX169" fmla="*/ 1297744 w 12192000"/>
              <a:gd name="connsiteY169" fmla="*/ 2235849 h 2237474"/>
              <a:gd name="connsiteX170" fmla="*/ 1286236 w 12192000"/>
              <a:gd name="connsiteY170" fmla="*/ 2233135 h 2237474"/>
              <a:gd name="connsiteX171" fmla="*/ 1283504 w 12192000"/>
              <a:gd name="connsiteY171" fmla="*/ 2233797 h 2237474"/>
              <a:gd name="connsiteX172" fmla="*/ 1279765 w 12192000"/>
              <a:gd name="connsiteY172" fmla="*/ 2229639 h 2237474"/>
              <a:gd name="connsiteX173" fmla="*/ 1195347 w 12192000"/>
              <a:gd name="connsiteY173" fmla="*/ 2212354 h 2237474"/>
              <a:gd name="connsiteX174" fmla="*/ 970251 w 12192000"/>
              <a:gd name="connsiteY174" fmla="*/ 2221029 h 2237474"/>
              <a:gd name="connsiteX175" fmla="*/ 812914 w 12192000"/>
              <a:gd name="connsiteY175" fmla="*/ 2202752 h 2237474"/>
              <a:gd name="connsiteX176" fmla="*/ 800195 w 12192000"/>
              <a:gd name="connsiteY176" fmla="*/ 2209407 h 2237474"/>
              <a:gd name="connsiteX177" fmla="*/ 784978 w 12192000"/>
              <a:gd name="connsiteY177" fmla="*/ 2212360 h 2237474"/>
              <a:gd name="connsiteX178" fmla="*/ 681987 w 12192000"/>
              <a:gd name="connsiteY178" fmla="*/ 2216757 h 2237474"/>
              <a:gd name="connsiteX179" fmla="*/ 669923 w 12192000"/>
              <a:gd name="connsiteY179" fmla="*/ 2211682 h 2237474"/>
              <a:gd name="connsiteX180" fmla="*/ 648680 w 12192000"/>
              <a:gd name="connsiteY180" fmla="*/ 2206229 h 2237474"/>
              <a:gd name="connsiteX181" fmla="*/ 597225 w 12192000"/>
              <a:gd name="connsiteY181" fmla="*/ 2180999 h 2237474"/>
              <a:gd name="connsiteX182" fmla="*/ 558449 w 12192000"/>
              <a:gd name="connsiteY182" fmla="*/ 2182346 h 2237474"/>
              <a:gd name="connsiteX183" fmla="*/ 550517 w 12192000"/>
              <a:gd name="connsiteY183" fmla="*/ 2182060 h 2237474"/>
              <a:gd name="connsiteX184" fmla="*/ 550309 w 12192000"/>
              <a:gd name="connsiteY184" fmla="*/ 2181825 h 2237474"/>
              <a:gd name="connsiteX185" fmla="*/ 541836 w 12192000"/>
              <a:gd name="connsiteY185" fmla="*/ 2181063 h 2237474"/>
              <a:gd name="connsiteX186" fmla="*/ 536057 w 12192000"/>
              <a:gd name="connsiteY186" fmla="*/ 2181537 h 2237474"/>
              <a:gd name="connsiteX187" fmla="*/ 520671 w 12192000"/>
              <a:gd name="connsiteY187" fmla="*/ 2180980 h 2237474"/>
              <a:gd name="connsiteX188" fmla="*/ 515024 w 12192000"/>
              <a:gd name="connsiteY188" fmla="*/ 2179258 h 2237474"/>
              <a:gd name="connsiteX189" fmla="*/ 512278 w 12192000"/>
              <a:gd name="connsiteY189" fmla="*/ 2176369 h 2237474"/>
              <a:gd name="connsiteX190" fmla="*/ 480419 w 12192000"/>
              <a:gd name="connsiteY190" fmla="*/ 2167807 h 2237474"/>
              <a:gd name="connsiteX191" fmla="*/ 413835 w 12192000"/>
              <a:gd name="connsiteY191" fmla="*/ 2156783 h 2237474"/>
              <a:gd name="connsiteX192" fmla="*/ 376513 w 12192000"/>
              <a:gd name="connsiteY192" fmla="*/ 2154014 h 2237474"/>
              <a:gd name="connsiteX193" fmla="*/ 273386 w 12192000"/>
              <a:gd name="connsiteY193" fmla="*/ 2142551 h 2237474"/>
              <a:gd name="connsiteX194" fmla="*/ 169207 w 12192000"/>
              <a:gd name="connsiteY194" fmla="*/ 2128100 h 2237474"/>
              <a:gd name="connsiteX195" fmla="*/ 93149 w 12192000"/>
              <a:gd name="connsiteY195" fmla="*/ 2105324 h 2237474"/>
              <a:gd name="connsiteX196" fmla="*/ 88109 w 12192000"/>
              <a:gd name="connsiteY196" fmla="*/ 2106704 h 2237474"/>
              <a:gd name="connsiteX197" fmla="*/ 80022 w 12192000"/>
              <a:gd name="connsiteY197" fmla="*/ 2107254 h 2237474"/>
              <a:gd name="connsiteX198" fmla="*/ 79717 w 12192000"/>
              <a:gd name="connsiteY198" fmla="*/ 2107046 h 2237474"/>
              <a:gd name="connsiteX199" fmla="*/ 72352 w 12192000"/>
              <a:gd name="connsiteY199" fmla="*/ 2107991 h 2237474"/>
              <a:gd name="connsiteX200" fmla="*/ 37645 w 12192000"/>
              <a:gd name="connsiteY200" fmla="*/ 2115401 h 2237474"/>
              <a:gd name="connsiteX201" fmla="*/ 4572 w 12192000"/>
              <a:gd name="connsiteY201" fmla="*/ 2111091 h 2237474"/>
              <a:gd name="connsiteX202" fmla="*/ 0 w 12192000"/>
              <a:gd name="connsiteY202" fmla="*/ 2110468 h 2237474"/>
              <a:gd name="connsiteX203" fmla="*/ 0 w 12192000"/>
              <a:gd name="connsiteY20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350380 w 12192000"/>
              <a:gd name="connsiteY86" fmla="*/ 1830891 h 2237474"/>
              <a:gd name="connsiteX87" fmla="*/ 5259633 w 12192000"/>
              <a:gd name="connsiteY87" fmla="*/ 1837160 h 2237474"/>
              <a:gd name="connsiteX88" fmla="*/ 5197513 w 12192000"/>
              <a:gd name="connsiteY88" fmla="*/ 1844718 h 2237474"/>
              <a:gd name="connsiteX89" fmla="*/ 5168852 w 12192000"/>
              <a:gd name="connsiteY89" fmla="*/ 1844846 h 2237474"/>
              <a:gd name="connsiteX90" fmla="*/ 5114927 w 12192000"/>
              <a:gd name="connsiteY90" fmla="*/ 1847827 h 2237474"/>
              <a:gd name="connsiteX91" fmla="*/ 5108970 w 12192000"/>
              <a:gd name="connsiteY91" fmla="*/ 1847935 h 2237474"/>
              <a:gd name="connsiteX92" fmla="*/ 5067961 w 12192000"/>
              <a:gd name="connsiteY92" fmla="*/ 1845917 h 2237474"/>
              <a:gd name="connsiteX93" fmla="*/ 5007075 w 12192000"/>
              <a:gd name="connsiteY93" fmla="*/ 1838626 h 2237474"/>
              <a:gd name="connsiteX94" fmla="*/ 4944087 w 12192000"/>
              <a:gd name="connsiteY94" fmla="*/ 1823332 h 2237474"/>
              <a:gd name="connsiteX95" fmla="*/ 4907662 w 12192000"/>
              <a:gd name="connsiteY95" fmla="*/ 1816900 h 2237474"/>
              <a:gd name="connsiteX96" fmla="*/ 4882386 w 12192000"/>
              <a:gd name="connsiteY96" fmla="*/ 1809844 h 2237474"/>
              <a:gd name="connsiteX97" fmla="*/ 4811440 w 12192000"/>
              <a:gd name="connsiteY97" fmla="*/ 1804655 h 2237474"/>
              <a:gd name="connsiteX98" fmla="*/ 4691075 w 12192000"/>
              <a:gd name="connsiteY98" fmla="*/ 1801389 h 2237474"/>
              <a:gd name="connsiteX99" fmla="*/ 4611738 w 12192000"/>
              <a:gd name="connsiteY99" fmla="*/ 1776964 h 2237474"/>
              <a:gd name="connsiteX100" fmla="*/ 4560070 w 12192000"/>
              <a:gd name="connsiteY100" fmla="*/ 1785640 h 2237474"/>
              <a:gd name="connsiteX101" fmla="*/ 4536503 w 12192000"/>
              <a:gd name="connsiteY101" fmla="*/ 1785334 h 2237474"/>
              <a:gd name="connsiteX102" fmla="*/ 4513724 w 12192000"/>
              <a:gd name="connsiteY102" fmla="*/ 1791996 h 2237474"/>
              <a:gd name="connsiteX103" fmla="*/ 4459810 w 12192000"/>
              <a:gd name="connsiteY103" fmla="*/ 1797886 h 2237474"/>
              <a:gd name="connsiteX104" fmla="*/ 4379064 w 12192000"/>
              <a:gd name="connsiteY104" fmla="*/ 1817177 h 2237474"/>
              <a:gd name="connsiteX105" fmla="*/ 4319209 w 12192000"/>
              <a:gd name="connsiteY105" fmla="*/ 1834833 h 2237474"/>
              <a:gd name="connsiteX106" fmla="*/ 4290981 w 12192000"/>
              <a:gd name="connsiteY106" fmla="*/ 1839677 h 2237474"/>
              <a:gd name="connsiteX107" fmla="*/ 4285792 w 12192000"/>
              <a:gd name="connsiteY107" fmla="*/ 1836231 h 2237474"/>
              <a:gd name="connsiteX108" fmla="*/ 4238372 w 12192000"/>
              <a:gd name="connsiteY108" fmla="*/ 1851480 h 2237474"/>
              <a:gd name="connsiteX109" fmla="*/ 4232517 w 12192000"/>
              <a:gd name="connsiteY109" fmla="*/ 1852567 h 2237474"/>
              <a:gd name="connsiteX110" fmla="*/ 4191732 w 12192000"/>
              <a:gd name="connsiteY110" fmla="*/ 1857328 h 2237474"/>
              <a:gd name="connsiteX111" fmla="*/ 4065532 w 12192000"/>
              <a:gd name="connsiteY111" fmla="*/ 1855477 h 2237474"/>
              <a:gd name="connsiteX112" fmla="*/ 4028460 w 12192000"/>
              <a:gd name="connsiteY112" fmla="*/ 1855137 h 2237474"/>
              <a:gd name="connsiteX113" fmla="*/ 4002267 w 12192000"/>
              <a:gd name="connsiteY113" fmla="*/ 1852352 h 2237474"/>
              <a:gd name="connsiteX114" fmla="*/ 3931396 w 12192000"/>
              <a:gd name="connsiteY114" fmla="*/ 1858915 h 2237474"/>
              <a:gd name="connsiteX115" fmla="*/ 3812162 w 12192000"/>
              <a:gd name="connsiteY115" fmla="*/ 1875501 h 2237474"/>
              <a:gd name="connsiteX116" fmla="*/ 3729530 w 12192000"/>
              <a:gd name="connsiteY116" fmla="*/ 1864513 h 2237474"/>
              <a:gd name="connsiteX117" fmla="*/ 3680177 w 12192000"/>
              <a:gd name="connsiteY117" fmla="*/ 1881552 h 2237474"/>
              <a:gd name="connsiteX118" fmla="*/ 3567259 w 12192000"/>
              <a:gd name="connsiteY118" fmla="*/ 1893482 h 2237474"/>
              <a:gd name="connsiteX119" fmla="*/ 3405770 w 12192000"/>
              <a:gd name="connsiteY119" fmla="*/ 1904591 h 2237474"/>
              <a:gd name="connsiteX120" fmla="*/ 3280097 w 12192000"/>
              <a:gd name="connsiteY120" fmla="*/ 1919610 h 2237474"/>
              <a:gd name="connsiteX121" fmla="*/ 3123424 w 12192000"/>
              <a:gd name="connsiteY121" fmla="*/ 1952930 h 2237474"/>
              <a:gd name="connsiteX122" fmla="*/ 3009910 w 12192000"/>
              <a:gd name="connsiteY122" fmla="*/ 1957866 h 2237474"/>
              <a:gd name="connsiteX123" fmla="*/ 2995934 w 12192000"/>
              <a:gd name="connsiteY123" fmla="*/ 1967085 h 2237474"/>
              <a:gd name="connsiteX124" fmla="*/ 2980071 w 12192000"/>
              <a:gd name="connsiteY124" fmla="*/ 1972988 h 2237474"/>
              <a:gd name="connsiteX125" fmla="*/ 2978094 w 12192000"/>
              <a:gd name="connsiteY125" fmla="*/ 1972369 h 2237474"/>
              <a:gd name="connsiteX126" fmla="*/ 2942858 w 12192000"/>
              <a:gd name="connsiteY126" fmla="*/ 1981367 h 2237474"/>
              <a:gd name="connsiteX127" fmla="*/ 2875436 w 12192000"/>
              <a:gd name="connsiteY127" fmla="*/ 1996977 h 2237474"/>
              <a:gd name="connsiteX128" fmla="*/ 2874892 w 12192000"/>
              <a:gd name="connsiteY128" fmla="*/ 1996085 h 2237474"/>
              <a:gd name="connsiteX129" fmla="*/ 2864145 w 12192000"/>
              <a:gd name="connsiteY129" fmla="*/ 1994061 h 2237474"/>
              <a:gd name="connsiteX130" fmla="*/ 2843662 w 12192000"/>
              <a:gd name="connsiteY130" fmla="*/ 1992498 h 2237474"/>
              <a:gd name="connsiteX131" fmla="*/ 2796128 w 12192000"/>
              <a:gd name="connsiteY131" fmla="*/ 1976403 h 2237474"/>
              <a:gd name="connsiteX132" fmla="*/ 2756784 w 12192000"/>
              <a:gd name="connsiteY132" fmla="*/ 1985116 h 2237474"/>
              <a:gd name="connsiteX133" fmla="*/ 2748833 w 12192000"/>
              <a:gd name="connsiteY133" fmla="*/ 1986323 h 2237474"/>
              <a:gd name="connsiteX134" fmla="*/ 2748661 w 12192000"/>
              <a:gd name="connsiteY134" fmla="*/ 1986122 h 2237474"/>
              <a:gd name="connsiteX135" fmla="*/ 2740251 w 12192000"/>
              <a:gd name="connsiteY135" fmla="*/ 1986946 h 2237474"/>
              <a:gd name="connsiteX136" fmla="*/ 2718916 w 12192000"/>
              <a:gd name="connsiteY136" fmla="*/ 1990867 h 2237474"/>
              <a:gd name="connsiteX137" fmla="*/ 2713522 w 12192000"/>
              <a:gd name="connsiteY137" fmla="*/ 1990173 h 2237474"/>
              <a:gd name="connsiteX138" fmla="*/ 2680597 w 12192000"/>
              <a:gd name="connsiteY138" fmla="*/ 1984996 h 2237474"/>
              <a:gd name="connsiteX139" fmla="*/ 2578178 w 12192000"/>
              <a:gd name="connsiteY139" fmla="*/ 1990531 h 2237474"/>
              <a:gd name="connsiteX140" fmla="*/ 2476147 w 12192000"/>
              <a:gd name="connsiteY140" fmla="*/ 1998305 h 2237474"/>
              <a:gd name="connsiteX141" fmla="*/ 2373568 w 12192000"/>
              <a:gd name="connsiteY141" fmla="*/ 2003219 h 2237474"/>
              <a:gd name="connsiteX142" fmla="*/ 2321399 w 12192000"/>
              <a:gd name="connsiteY142" fmla="*/ 1989467 h 2237474"/>
              <a:gd name="connsiteX143" fmla="*/ 2315525 w 12192000"/>
              <a:gd name="connsiteY143" fmla="*/ 1989708 h 2237474"/>
              <a:gd name="connsiteX144" fmla="*/ 2300792 w 12192000"/>
              <a:gd name="connsiteY144" fmla="*/ 1994290 h 2237474"/>
              <a:gd name="connsiteX145" fmla="*/ 2295469 w 12192000"/>
              <a:gd name="connsiteY145" fmla="*/ 1996659 h 2237474"/>
              <a:gd name="connsiteX146" fmla="*/ 2287219 w 12192000"/>
              <a:gd name="connsiteY146" fmla="*/ 1998750 h 2237474"/>
              <a:gd name="connsiteX147" fmla="*/ 2286948 w 12192000"/>
              <a:gd name="connsiteY147" fmla="*/ 1998596 h 2237474"/>
              <a:gd name="connsiteX148" fmla="*/ 2243069 w 12192000"/>
              <a:gd name="connsiteY148" fmla="*/ 2015111 h 2237474"/>
              <a:gd name="connsiteX149" fmla="*/ 2186609 w 12192000"/>
              <a:gd name="connsiteY149" fmla="*/ 2008263 h 2237474"/>
              <a:gd name="connsiteX150" fmla="*/ 2164831 w 12192000"/>
              <a:gd name="connsiteY150" fmla="*/ 2010143 h 2237474"/>
              <a:gd name="connsiteX151" fmla="*/ 2152836 w 12192000"/>
              <a:gd name="connsiteY151" fmla="*/ 2010048 h 2237474"/>
              <a:gd name="connsiteX152" fmla="*/ 2117102 w 12192000"/>
              <a:gd name="connsiteY152" fmla="*/ 2023004 h 2237474"/>
              <a:gd name="connsiteX153" fmla="*/ 2111935 w 12192000"/>
              <a:gd name="connsiteY153" fmla="*/ 2023163 h 2237474"/>
              <a:gd name="connsiteX154" fmla="*/ 2089991 w 12192000"/>
              <a:gd name="connsiteY154" fmla="*/ 2034193 h 2237474"/>
              <a:gd name="connsiteX155" fmla="*/ 2058061 w 12192000"/>
              <a:gd name="connsiteY155" fmla="*/ 2047942 h 2237474"/>
              <a:gd name="connsiteX156" fmla="*/ 2055737 w 12192000"/>
              <a:gd name="connsiteY156" fmla="*/ 2047704 h 2237474"/>
              <a:gd name="connsiteX157" fmla="*/ 2042244 w 12192000"/>
              <a:gd name="connsiteY157" fmla="*/ 2055560 h 2237474"/>
              <a:gd name="connsiteX158" fmla="*/ 1976224 w 12192000"/>
              <a:gd name="connsiteY158" fmla="*/ 2074257 h 2237474"/>
              <a:gd name="connsiteX159" fmla="*/ 1877728 w 12192000"/>
              <a:gd name="connsiteY159" fmla="*/ 2101004 h 2237474"/>
              <a:gd name="connsiteX160" fmla="*/ 1759056 w 12192000"/>
              <a:gd name="connsiteY160" fmla="*/ 2125608 h 2237474"/>
              <a:gd name="connsiteX161" fmla="*/ 1637948 w 12192000"/>
              <a:gd name="connsiteY161" fmla="*/ 2172597 h 2237474"/>
              <a:gd name="connsiteX162" fmla="*/ 1434549 w 12192000"/>
              <a:gd name="connsiteY162" fmla="*/ 2234522 h 2237474"/>
              <a:gd name="connsiteX163" fmla="*/ 1398481 w 12192000"/>
              <a:gd name="connsiteY163" fmla="*/ 2237074 h 2237474"/>
              <a:gd name="connsiteX164" fmla="*/ 1398407 w 12192000"/>
              <a:gd name="connsiteY164" fmla="*/ 2237095 h 2237474"/>
              <a:gd name="connsiteX165" fmla="*/ 1370962 w 12192000"/>
              <a:gd name="connsiteY165" fmla="*/ 2237474 h 2237474"/>
              <a:gd name="connsiteX166" fmla="*/ 1356367 w 12192000"/>
              <a:gd name="connsiteY166" fmla="*/ 2235089 h 2237474"/>
              <a:gd name="connsiteX167" fmla="*/ 1324828 w 12192000"/>
              <a:gd name="connsiteY167" fmla="*/ 2231968 h 2237474"/>
              <a:gd name="connsiteX168" fmla="*/ 1297744 w 12192000"/>
              <a:gd name="connsiteY168" fmla="*/ 2235849 h 2237474"/>
              <a:gd name="connsiteX169" fmla="*/ 1286236 w 12192000"/>
              <a:gd name="connsiteY169" fmla="*/ 2233135 h 2237474"/>
              <a:gd name="connsiteX170" fmla="*/ 1283504 w 12192000"/>
              <a:gd name="connsiteY170" fmla="*/ 2233797 h 2237474"/>
              <a:gd name="connsiteX171" fmla="*/ 1279765 w 12192000"/>
              <a:gd name="connsiteY171" fmla="*/ 2229639 h 2237474"/>
              <a:gd name="connsiteX172" fmla="*/ 1195347 w 12192000"/>
              <a:gd name="connsiteY172" fmla="*/ 2212354 h 2237474"/>
              <a:gd name="connsiteX173" fmla="*/ 970251 w 12192000"/>
              <a:gd name="connsiteY173" fmla="*/ 2221029 h 2237474"/>
              <a:gd name="connsiteX174" fmla="*/ 812914 w 12192000"/>
              <a:gd name="connsiteY174" fmla="*/ 2202752 h 2237474"/>
              <a:gd name="connsiteX175" fmla="*/ 800195 w 12192000"/>
              <a:gd name="connsiteY175" fmla="*/ 2209407 h 2237474"/>
              <a:gd name="connsiteX176" fmla="*/ 784978 w 12192000"/>
              <a:gd name="connsiteY176" fmla="*/ 2212360 h 2237474"/>
              <a:gd name="connsiteX177" fmla="*/ 681987 w 12192000"/>
              <a:gd name="connsiteY177" fmla="*/ 2216757 h 2237474"/>
              <a:gd name="connsiteX178" fmla="*/ 669923 w 12192000"/>
              <a:gd name="connsiteY178" fmla="*/ 2211682 h 2237474"/>
              <a:gd name="connsiteX179" fmla="*/ 648680 w 12192000"/>
              <a:gd name="connsiteY179" fmla="*/ 2206229 h 2237474"/>
              <a:gd name="connsiteX180" fmla="*/ 597225 w 12192000"/>
              <a:gd name="connsiteY180" fmla="*/ 2180999 h 2237474"/>
              <a:gd name="connsiteX181" fmla="*/ 558449 w 12192000"/>
              <a:gd name="connsiteY181" fmla="*/ 2182346 h 2237474"/>
              <a:gd name="connsiteX182" fmla="*/ 550517 w 12192000"/>
              <a:gd name="connsiteY182" fmla="*/ 2182060 h 2237474"/>
              <a:gd name="connsiteX183" fmla="*/ 550309 w 12192000"/>
              <a:gd name="connsiteY183" fmla="*/ 2181825 h 2237474"/>
              <a:gd name="connsiteX184" fmla="*/ 541836 w 12192000"/>
              <a:gd name="connsiteY184" fmla="*/ 2181063 h 2237474"/>
              <a:gd name="connsiteX185" fmla="*/ 536057 w 12192000"/>
              <a:gd name="connsiteY185" fmla="*/ 2181537 h 2237474"/>
              <a:gd name="connsiteX186" fmla="*/ 520671 w 12192000"/>
              <a:gd name="connsiteY186" fmla="*/ 2180980 h 2237474"/>
              <a:gd name="connsiteX187" fmla="*/ 515024 w 12192000"/>
              <a:gd name="connsiteY187" fmla="*/ 2179258 h 2237474"/>
              <a:gd name="connsiteX188" fmla="*/ 512278 w 12192000"/>
              <a:gd name="connsiteY188" fmla="*/ 2176369 h 2237474"/>
              <a:gd name="connsiteX189" fmla="*/ 480419 w 12192000"/>
              <a:gd name="connsiteY189" fmla="*/ 2167807 h 2237474"/>
              <a:gd name="connsiteX190" fmla="*/ 413835 w 12192000"/>
              <a:gd name="connsiteY190" fmla="*/ 2156783 h 2237474"/>
              <a:gd name="connsiteX191" fmla="*/ 376513 w 12192000"/>
              <a:gd name="connsiteY191" fmla="*/ 2154014 h 2237474"/>
              <a:gd name="connsiteX192" fmla="*/ 273386 w 12192000"/>
              <a:gd name="connsiteY192" fmla="*/ 2142551 h 2237474"/>
              <a:gd name="connsiteX193" fmla="*/ 169207 w 12192000"/>
              <a:gd name="connsiteY193" fmla="*/ 2128100 h 2237474"/>
              <a:gd name="connsiteX194" fmla="*/ 93149 w 12192000"/>
              <a:gd name="connsiteY194" fmla="*/ 2105324 h 2237474"/>
              <a:gd name="connsiteX195" fmla="*/ 88109 w 12192000"/>
              <a:gd name="connsiteY195" fmla="*/ 2106704 h 2237474"/>
              <a:gd name="connsiteX196" fmla="*/ 80022 w 12192000"/>
              <a:gd name="connsiteY196" fmla="*/ 2107254 h 2237474"/>
              <a:gd name="connsiteX197" fmla="*/ 79717 w 12192000"/>
              <a:gd name="connsiteY197" fmla="*/ 2107046 h 2237474"/>
              <a:gd name="connsiteX198" fmla="*/ 72352 w 12192000"/>
              <a:gd name="connsiteY198" fmla="*/ 2107991 h 2237474"/>
              <a:gd name="connsiteX199" fmla="*/ 37645 w 12192000"/>
              <a:gd name="connsiteY199" fmla="*/ 2115401 h 2237474"/>
              <a:gd name="connsiteX200" fmla="*/ 4572 w 12192000"/>
              <a:gd name="connsiteY200" fmla="*/ 2111091 h 2237474"/>
              <a:gd name="connsiteX201" fmla="*/ 0 w 12192000"/>
              <a:gd name="connsiteY201" fmla="*/ 2110468 h 2237474"/>
              <a:gd name="connsiteX202" fmla="*/ 0 w 12192000"/>
              <a:gd name="connsiteY20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97513 w 12192000"/>
              <a:gd name="connsiteY87" fmla="*/ 1844718 h 2237474"/>
              <a:gd name="connsiteX88" fmla="*/ 5168852 w 12192000"/>
              <a:gd name="connsiteY88" fmla="*/ 1844846 h 2237474"/>
              <a:gd name="connsiteX89" fmla="*/ 5114927 w 12192000"/>
              <a:gd name="connsiteY89" fmla="*/ 1847827 h 2237474"/>
              <a:gd name="connsiteX90" fmla="*/ 5108970 w 12192000"/>
              <a:gd name="connsiteY90" fmla="*/ 1847935 h 2237474"/>
              <a:gd name="connsiteX91" fmla="*/ 5067961 w 12192000"/>
              <a:gd name="connsiteY91" fmla="*/ 1845917 h 2237474"/>
              <a:gd name="connsiteX92" fmla="*/ 5007075 w 12192000"/>
              <a:gd name="connsiteY92" fmla="*/ 1838626 h 2237474"/>
              <a:gd name="connsiteX93" fmla="*/ 4944087 w 12192000"/>
              <a:gd name="connsiteY93" fmla="*/ 1823332 h 2237474"/>
              <a:gd name="connsiteX94" fmla="*/ 4907662 w 12192000"/>
              <a:gd name="connsiteY94" fmla="*/ 1816900 h 2237474"/>
              <a:gd name="connsiteX95" fmla="*/ 4882386 w 12192000"/>
              <a:gd name="connsiteY95" fmla="*/ 1809844 h 2237474"/>
              <a:gd name="connsiteX96" fmla="*/ 4811440 w 12192000"/>
              <a:gd name="connsiteY96" fmla="*/ 1804655 h 2237474"/>
              <a:gd name="connsiteX97" fmla="*/ 4691075 w 12192000"/>
              <a:gd name="connsiteY97" fmla="*/ 1801389 h 2237474"/>
              <a:gd name="connsiteX98" fmla="*/ 4611738 w 12192000"/>
              <a:gd name="connsiteY98" fmla="*/ 1776964 h 2237474"/>
              <a:gd name="connsiteX99" fmla="*/ 4560070 w 12192000"/>
              <a:gd name="connsiteY99" fmla="*/ 1785640 h 2237474"/>
              <a:gd name="connsiteX100" fmla="*/ 4536503 w 12192000"/>
              <a:gd name="connsiteY100" fmla="*/ 1785334 h 2237474"/>
              <a:gd name="connsiteX101" fmla="*/ 4513724 w 12192000"/>
              <a:gd name="connsiteY101" fmla="*/ 1791996 h 2237474"/>
              <a:gd name="connsiteX102" fmla="*/ 4459810 w 12192000"/>
              <a:gd name="connsiteY102" fmla="*/ 1797886 h 2237474"/>
              <a:gd name="connsiteX103" fmla="*/ 4379064 w 12192000"/>
              <a:gd name="connsiteY103" fmla="*/ 1817177 h 2237474"/>
              <a:gd name="connsiteX104" fmla="*/ 4319209 w 12192000"/>
              <a:gd name="connsiteY104" fmla="*/ 1834833 h 2237474"/>
              <a:gd name="connsiteX105" fmla="*/ 4290981 w 12192000"/>
              <a:gd name="connsiteY105" fmla="*/ 1839677 h 2237474"/>
              <a:gd name="connsiteX106" fmla="*/ 4285792 w 12192000"/>
              <a:gd name="connsiteY106" fmla="*/ 1836231 h 2237474"/>
              <a:gd name="connsiteX107" fmla="*/ 4238372 w 12192000"/>
              <a:gd name="connsiteY107" fmla="*/ 1851480 h 2237474"/>
              <a:gd name="connsiteX108" fmla="*/ 4232517 w 12192000"/>
              <a:gd name="connsiteY108" fmla="*/ 1852567 h 2237474"/>
              <a:gd name="connsiteX109" fmla="*/ 4191732 w 12192000"/>
              <a:gd name="connsiteY109" fmla="*/ 1857328 h 2237474"/>
              <a:gd name="connsiteX110" fmla="*/ 4065532 w 12192000"/>
              <a:gd name="connsiteY110" fmla="*/ 1855477 h 2237474"/>
              <a:gd name="connsiteX111" fmla="*/ 4028460 w 12192000"/>
              <a:gd name="connsiteY111" fmla="*/ 1855137 h 2237474"/>
              <a:gd name="connsiteX112" fmla="*/ 4002267 w 12192000"/>
              <a:gd name="connsiteY112" fmla="*/ 1852352 h 2237474"/>
              <a:gd name="connsiteX113" fmla="*/ 3931396 w 12192000"/>
              <a:gd name="connsiteY113" fmla="*/ 1858915 h 2237474"/>
              <a:gd name="connsiteX114" fmla="*/ 3812162 w 12192000"/>
              <a:gd name="connsiteY114" fmla="*/ 1875501 h 2237474"/>
              <a:gd name="connsiteX115" fmla="*/ 3729530 w 12192000"/>
              <a:gd name="connsiteY115" fmla="*/ 1864513 h 2237474"/>
              <a:gd name="connsiteX116" fmla="*/ 3680177 w 12192000"/>
              <a:gd name="connsiteY116" fmla="*/ 1881552 h 2237474"/>
              <a:gd name="connsiteX117" fmla="*/ 3567259 w 12192000"/>
              <a:gd name="connsiteY117" fmla="*/ 1893482 h 2237474"/>
              <a:gd name="connsiteX118" fmla="*/ 3405770 w 12192000"/>
              <a:gd name="connsiteY118" fmla="*/ 1904591 h 2237474"/>
              <a:gd name="connsiteX119" fmla="*/ 3280097 w 12192000"/>
              <a:gd name="connsiteY119" fmla="*/ 1919610 h 2237474"/>
              <a:gd name="connsiteX120" fmla="*/ 3123424 w 12192000"/>
              <a:gd name="connsiteY120" fmla="*/ 1952930 h 2237474"/>
              <a:gd name="connsiteX121" fmla="*/ 3009910 w 12192000"/>
              <a:gd name="connsiteY121" fmla="*/ 1957866 h 2237474"/>
              <a:gd name="connsiteX122" fmla="*/ 2995934 w 12192000"/>
              <a:gd name="connsiteY122" fmla="*/ 1967085 h 2237474"/>
              <a:gd name="connsiteX123" fmla="*/ 2980071 w 12192000"/>
              <a:gd name="connsiteY123" fmla="*/ 1972988 h 2237474"/>
              <a:gd name="connsiteX124" fmla="*/ 2978094 w 12192000"/>
              <a:gd name="connsiteY124" fmla="*/ 1972369 h 2237474"/>
              <a:gd name="connsiteX125" fmla="*/ 2942858 w 12192000"/>
              <a:gd name="connsiteY125" fmla="*/ 1981367 h 2237474"/>
              <a:gd name="connsiteX126" fmla="*/ 2875436 w 12192000"/>
              <a:gd name="connsiteY126" fmla="*/ 1996977 h 2237474"/>
              <a:gd name="connsiteX127" fmla="*/ 2874892 w 12192000"/>
              <a:gd name="connsiteY127" fmla="*/ 1996085 h 2237474"/>
              <a:gd name="connsiteX128" fmla="*/ 2864145 w 12192000"/>
              <a:gd name="connsiteY128" fmla="*/ 1994061 h 2237474"/>
              <a:gd name="connsiteX129" fmla="*/ 2843662 w 12192000"/>
              <a:gd name="connsiteY129" fmla="*/ 1992498 h 2237474"/>
              <a:gd name="connsiteX130" fmla="*/ 2796128 w 12192000"/>
              <a:gd name="connsiteY130" fmla="*/ 1976403 h 2237474"/>
              <a:gd name="connsiteX131" fmla="*/ 2756784 w 12192000"/>
              <a:gd name="connsiteY131" fmla="*/ 1985116 h 2237474"/>
              <a:gd name="connsiteX132" fmla="*/ 2748833 w 12192000"/>
              <a:gd name="connsiteY132" fmla="*/ 1986323 h 2237474"/>
              <a:gd name="connsiteX133" fmla="*/ 2748661 w 12192000"/>
              <a:gd name="connsiteY133" fmla="*/ 1986122 h 2237474"/>
              <a:gd name="connsiteX134" fmla="*/ 2740251 w 12192000"/>
              <a:gd name="connsiteY134" fmla="*/ 1986946 h 2237474"/>
              <a:gd name="connsiteX135" fmla="*/ 2718916 w 12192000"/>
              <a:gd name="connsiteY135" fmla="*/ 1990867 h 2237474"/>
              <a:gd name="connsiteX136" fmla="*/ 2713522 w 12192000"/>
              <a:gd name="connsiteY136" fmla="*/ 1990173 h 2237474"/>
              <a:gd name="connsiteX137" fmla="*/ 2680597 w 12192000"/>
              <a:gd name="connsiteY137" fmla="*/ 1984996 h 2237474"/>
              <a:gd name="connsiteX138" fmla="*/ 2578178 w 12192000"/>
              <a:gd name="connsiteY138" fmla="*/ 1990531 h 2237474"/>
              <a:gd name="connsiteX139" fmla="*/ 2476147 w 12192000"/>
              <a:gd name="connsiteY139" fmla="*/ 1998305 h 2237474"/>
              <a:gd name="connsiteX140" fmla="*/ 2373568 w 12192000"/>
              <a:gd name="connsiteY140" fmla="*/ 2003219 h 2237474"/>
              <a:gd name="connsiteX141" fmla="*/ 2321399 w 12192000"/>
              <a:gd name="connsiteY141" fmla="*/ 1989467 h 2237474"/>
              <a:gd name="connsiteX142" fmla="*/ 2315525 w 12192000"/>
              <a:gd name="connsiteY142" fmla="*/ 1989708 h 2237474"/>
              <a:gd name="connsiteX143" fmla="*/ 2300792 w 12192000"/>
              <a:gd name="connsiteY143" fmla="*/ 1994290 h 2237474"/>
              <a:gd name="connsiteX144" fmla="*/ 2295469 w 12192000"/>
              <a:gd name="connsiteY144" fmla="*/ 1996659 h 2237474"/>
              <a:gd name="connsiteX145" fmla="*/ 2287219 w 12192000"/>
              <a:gd name="connsiteY145" fmla="*/ 1998750 h 2237474"/>
              <a:gd name="connsiteX146" fmla="*/ 2286948 w 12192000"/>
              <a:gd name="connsiteY146" fmla="*/ 1998596 h 2237474"/>
              <a:gd name="connsiteX147" fmla="*/ 2243069 w 12192000"/>
              <a:gd name="connsiteY147" fmla="*/ 2015111 h 2237474"/>
              <a:gd name="connsiteX148" fmla="*/ 2186609 w 12192000"/>
              <a:gd name="connsiteY148" fmla="*/ 2008263 h 2237474"/>
              <a:gd name="connsiteX149" fmla="*/ 2164831 w 12192000"/>
              <a:gd name="connsiteY149" fmla="*/ 2010143 h 2237474"/>
              <a:gd name="connsiteX150" fmla="*/ 2152836 w 12192000"/>
              <a:gd name="connsiteY150" fmla="*/ 2010048 h 2237474"/>
              <a:gd name="connsiteX151" fmla="*/ 2117102 w 12192000"/>
              <a:gd name="connsiteY151" fmla="*/ 2023004 h 2237474"/>
              <a:gd name="connsiteX152" fmla="*/ 2111935 w 12192000"/>
              <a:gd name="connsiteY152" fmla="*/ 2023163 h 2237474"/>
              <a:gd name="connsiteX153" fmla="*/ 2089991 w 12192000"/>
              <a:gd name="connsiteY153" fmla="*/ 2034193 h 2237474"/>
              <a:gd name="connsiteX154" fmla="*/ 2058061 w 12192000"/>
              <a:gd name="connsiteY154" fmla="*/ 2047942 h 2237474"/>
              <a:gd name="connsiteX155" fmla="*/ 2055737 w 12192000"/>
              <a:gd name="connsiteY155" fmla="*/ 2047704 h 2237474"/>
              <a:gd name="connsiteX156" fmla="*/ 2042244 w 12192000"/>
              <a:gd name="connsiteY156" fmla="*/ 2055560 h 2237474"/>
              <a:gd name="connsiteX157" fmla="*/ 1976224 w 12192000"/>
              <a:gd name="connsiteY157" fmla="*/ 2074257 h 2237474"/>
              <a:gd name="connsiteX158" fmla="*/ 1877728 w 12192000"/>
              <a:gd name="connsiteY158" fmla="*/ 2101004 h 2237474"/>
              <a:gd name="connsiteX159" fmla="*/ 1759056 w 12192000"/>
              <a:gd name="connsiteY159" fmla="*/ 2125608 h 2237474"/>
              <a:gd name="connsiteX160" fmla="*/ 1637948 w 12192000"/>
              <a:gd name="connsiteY160" fmla="*/ 2172597 h 2237474"/>
              <a:gd name="connsiteX161" fmla="*/ 1434549 w 12192000"/>
              <a:gd name="connsiteY161" fmla="*/ 2234522 h 2237474"/>
              <a:gd name="connsiteX162" fmla="*/ 1398481 w 12192000"/>
              <a:gd name="connsiteY162" fmla="*/ 2237074 h 2237474"/>
              <a:gd name="connsiteX163" fmla="*/ 1398407 w 12192000"/>
              <a:gd name="connsiteY163" fmla="*/ 2237095 h 2237474"/>
              <a:gd name="connsiteX164" fmla="*/ 1370962 w 12192000"/>
              <a:gd name="connsiteY164" fmla="*/ 2237474 h 2237474"/>
              <a:gd name="connsiteX165" fmla="*/ 1356367 w 12192000"/>
              <a:gd name="connsiteY165" fmla="*/ 2235089 h 2237474"/>
              <a:gd name="connsiteX166" fmla="*/ 1324828 w 12192000"/>
              <a:gd name="connsiteY166" fmla="*/ 2231968 h 2237474"/>
              <a:gd name="connsiteX167" fmla="*/ 1297744 w 12192000"/>
              <a:gd name="connsiteY167" fmla="*/ 2235849 h 2237474"/>
              <a:gd name="connsiteX168" fmla="*/ 1286236 w 12192000"/>
              <a:gd name="connsiteY168" fmla="*/ 2233135 h 2237474"/>
              <a:gd name="connsiteX169" fmla="*/ 1283504 w 12192000"/>
              <a:gd name="connsiteY169" fmla="*/ 2233797 h 2237474"/>
              <a:gd name="connsiteX170" fmla="*/ 1279765 w 12192000"/>
              <a:gd name="connsiteY170" fmla="*/ 2229639 h 2237474"/>
              <a:gd name="connsiteX171" fmla="*/ 1195347 w 12192000"/>
              <a:gd name="connsiteY171" fmla="*/ 2212354 h 2237474"/>
              <a:gd name="connsiteX172" fmla="*/ 970251 w 12192000"/>
              <a:gd name="connsiteY172" fmla="*/ 2221029 h 2237474"/>
              <a:gd name="connsiteX173" fmla="*/ 812914 w 12192000"/>
              <a:gd name="connsiteY173" fmla="*/ 2202752 h 2237474"/>
              <a:gd name="connsiteX174" fmla="*/ 800195 w 12192000"/>
              <a:gd name="connsiteY174" fmla="*/ 2209407 h 2237474"/>
              <a:gd name="connsiteX175" fmla="*/ 784978 w 12192000"/>
              <a:gd name="connsiteY175" fmla="*/ 2212360 h 2237474"/>
              <a:gd name="connsiteX176" fmla="*/ 681987 w 12192000"/>
              <a:gd name="connsiteY176" fmla="*/ 2216757 h 2237474"/>
              <a:gd name="connsiteX177" fmla="*/ 669923 w 12192000"/>
              <a:gd name="connsiteY177" fmla="*/ 2211682 h 2237474"/>
              <a:gd name="connsiteX178" fmla="*/ 648680 w 12192000"/>
              <a:gd name="connsiteY178" fmla="*/ 2206229 h 2237474"/>
              <a:gd name="connsiteX179" fmla="*/ 597225 w 12192000"/>
              <a:gd name="connsiteY179" fmla="*/ 2180999 h 2237474"/>
              <a:gd name="connsiteX180" fmla="*/ 558449 w 12192000"/>
              <a:gd name="connsiteY180" fmla="*/ 2182346 h 2237474"/>
              <a:gd name="connsiteX181" fmla="*/ 550517 w 12192000"/>
              <a:gd name="connsiteY181" fmla="*/ 2182060 h 2237474"/>
              <a:gd name="connsiteX182" fmla="*/ 550309 w 12192000"/>
              <a:gd name="connsiteY182" fmla="*/ 2181825 h 2237474"/>
              <a:gd name="connsiteX183" fmla="*/ 541836 w 12192000"/>
              <a:gd name="connsiteY183" fmla="*/ 2181063 h 2237474"/>
              <a:gd name="connsiteX184" fmla="*/ 536057 w 12192000"/>
              <a:gd name="connsiteY184" fmla="*/ 2181537 h 2237474"/>
              <a:gd name="connsiteX185" fmla="*/ 520671 w 12192000"/>
              <a:gd name="connsiteY185" fmla="*/ 2180980 h 2237474"/>
              <a:gd name="connsiteX186" fmla="*/ 515024 w 12192000"/>
              <a:gd name="connsiteY186" fmla="*/ 2179258 h 2237474"/>
              <a:gd name="connsiteX187" fmla="*/ 512278 w 12192000"/>
              <a:gd name="connsiteY187" fmla="*/ 2176369 h 2237474"/>
              <a:gd name="connsiteX188" fmla="*/ 480419 w 12192000"/>
              <a:gd name="connsiteY188" fmla="*/ 2167807 h 2237474"/>
              <a:gd name="connsiteX189" fmla="*/ 413835 w 12192000"/>
              <a:gd name="connsiteY189" fmla="*/ 2156783 h 2237474"/>
              <a:gd name="connsiteX190" fmla="*/ 376513 w 12192000"/>
              <a:gd name="connsiteY190" fmla="*/ 2154014 h 2237474"/>
              <a:gd name="connsiteX191" fmla="*/ 273386 w 12192000"/>
              <a:gd name="connsiteY191" fmla="*/ 2142551 h 2237474"/>
              <a:gd name="connsiteX192" fmla="*/ 169207 w 12192000"/>
              <a:gd name="connsiteY192" fmla="*/ 2128100 h 2237474"/>
              <a:gd name="connsiteX193" fmla="*/ 93149 w 12192000"/>
              <a:gd name="connsiteY193" fmla="*/ 2105324 h 2237474"/>
              <a:gd name="connsiteX194" fmla="*/ 88109 w 12192000"/>
              <a:gd name="connsiteY194" fmla="*/ 2106704 h 2237474"/>
              <a:gd name="connsiteX195" fmla="*/ 80022 w 12192000"/>
              <a:gd name="connsiteY195" fmla="*/ 2107254 h 2237474"/>
              <a:gd name="connsiteX196" fmla="*/ 79717 w 12192000"/>
              <a:gd name="connsiteY196" fmla="*/ 2107046 h 2237474"/>
              <a:gd name="connsiteX197" fmla="*/ 72352 w 12192000"/>
              <a:gd name="connsiteY197" fmla="*/ 2107991 h 2237474"/>
              <a:gd name="connsiteX198" fmla="*/ 37645 w 12192000"/>
              <a:gd name="connsiteY198" fmla="*/ 2115401 h 2237474"/>
              <a:gd name="connsiteX199" fmla="*/ 4572 w 12192000"/>
              <a:gd name="connsiteY199" fmla="*/ 2111091 h 2237474"/>
              <a:gd name="connsiteX200" fmla="*/ 0 w 12192000"/>
              <a:gd name="connsiteY200" fmla="*/ 2110468 h 2237474"/>
              <a:gd name="connsiteX201" fmla="*/ 0 w 12192000"/>
              <a:gd name="connsiteY20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6885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364192 w 12192000"/>
              <a:gd name="connsiteY85" fmla="*/ 1826074 h 2237474"/>
              <a:gd name="connsiteX86" fmla="*/ 5259633 w 12192000"/>
              <a:gd name="connsiteY86" fmla="*/ 1837160 h 2237474"/>
              <a:gd name="connsiteX87" fmla="*/ 5149802 w 12192000"/>
              <a:gd name="connsiteY87" fmla="*/ 1844846 h 2237474"/>
              <a:gd name="connsiteX88" fmla="*/ 5114927 w 12192000"/>
              <a:gd name="connsiteY88" fmla="*/ 1847827 h 2237474"/>
              <a:gd name="connsiteX89" fmla="*/ 5108970 w 12192000"/>
              <a:gd name="connsiteY89" fmla="*/ 1847935 h 2237474"/>
              <a:gd name="connsiteX90" fmla="*/ 5067961 w 12192000"/>
              <a:gd name="connsiteY90" fmla="*/ 1845917 h 2237474"/>
              <a:gd name="connsiteX91" fmla="*/ 5007075 w 12192000"/>
              <a:gd name="connsiteY91" fmla="*/ 1838626 h 2237474"/>
              <a:gd name="connsiteX92" fmla="*/ 4944087 w 12192000"/>
              <a:gd name="connsiteY92" fmla="*/ 1823332 h 2237474"/>
              <a:gd name="connsiteX93" fmla="*/ 4907662 w 12192000"/>
              <a:gd name="connsiteY93" fmla="*/ 1816900 h 2237474"/>
              <a:gd name="connsiteX94" fmla="*/ 4882386 w 12192000"/>
              <a:gd name="connsiteY94" fmla="*/ 1809844 h 2237474"/>
              <a:gd name="connsiteX95" fmla="*/ 4811440 w 12192000"/>
              <a:gd name="connsiteY95" fmla="*/ 1804655 h 2237474"/>
              <a:gd name="connsiteX96" fmla="*/ 4691075 w 12192000"/>
              <a:gd name="connsiteY96" fmla="*/ 1801389 h 2237474"/>
              <a:gd name="connsiteX97" fmla="*/ 4611738 w 12192000"/>
              <a:gd name="connsiteY97" fmla="*/ 1776964 h 2237474"/>
              <a:gd name="connsiteX98" fmla="*/ 4560070 w 12192000"/>
              <a:gd name="connsiteY98" fmla="*/ 1785640 h 2237474"/>
              <a:gd name="connsiteX99" fmla="*/ 4536503 w 12192000"/>
              <a:gd name="connsiteY99" fmla="*/ 1785334 h 2237474"/>
              <a:gd name="connsiteX100" fmla="*/ 4513724 w 12192000"/>
              <a:gd name="connsiteY100" fmla="*/ 1791996 h 2237474"/>
              <a:gd name="connsiteX101" fmla="*/ 4459810 w 12192000"/>
              <a:gd name="connsiteY101" fmla="*/ 1797886 h 2237474"/>
              <a:gd name="connsiteX102" fmla="*/ 4379064 w 12192000"/>
              <a:gd name="connsiteY102" fmla="*/ 1817177 h 2237474"/>
              <a:gd name="connsiteX103" fmla="*/ 4319209 w 12192000"/>
              <a:gd name="connsiteY103" fmla="*/ 1834833 h 2237474"/>
              <a:gd name="connsiteX104" fmla="*/ 4290981 w 12192000"/>
              <a:gd name="connsiteY104" fmla="*/ 1839677 h 2237474"/>
              <a:gd name="connsiteX105" fmla="*/ 4285792 w 12192000"/>
              <a:gd name="connsiteY105" fmla="*/ 1836231 h 2237474"/>
              <a:gd name="connsiteX106" fmla="*/ 4238372 w 12192000"/>
              <a:gd name="connsiteY106" fmla="*/ 1851480 h 2237474"/>
              <a:gd name="connsiteX107" fmla="*/ 4232517 w 12192000"/>
              <a:gd name="connsiteY107" fmla="*/ 1852567 h 2237474"/>
              <a:gd name="connsiteX108" fmla="*/ 4191732 w 12192000"/>
              <a:gd name="connsiteY108" fmla="*/ 1857328 h 2237474"/>
              <a:gd name="connsiteX109" fmla="*/ 4065532 w 12192000"/>
              <a:gd name="connsiteY109" fmla="*/ 1855477 h 2237474"/>
              <a:gd name="connsiteX110" fmla="*/ 4028460 w 12192000"/>
              <a:gd name="connsiteY110" fmla="*/ 1855137 h 2237474"/>
              <a:gd name="connsiteX111" fmla="*/ 4002267 w 12192000"/>
              <a:gd name="connsiteY111" fmla="*/ 1852352 h 2237474"/>
              <a:gd name="connsiteX112" fmla="*/ 3931396 w 12192000"/>
              <a:gd name="connsiteY112" fmla="*/ 1858915 h 2237474"/>
              <a:gd name="connsiteX113" fmla="*/ 3812162 w 12192000"/>
              <a:gd name="connsiteY113" fmla="*/ 1875501 h 2237474"/>
              <a:gd name="connsiteX114" fmla="*/ 3729530 w 12192000"/>
              <a:gd name="connsiteY114" fmla="*/ 1864513 h 2237474"/>
              <a:gd name="connsiteX115" fmla="*/ 3680177 w 12192000"/>
              <a:gd name="connsiteY115" fmla="*/ 1881552 h 2237474"/>
              <a:gd name="connsiteX116" fmla="*/ 3567259 w 12192000"/>
              <a:gd name="connsiteY116" fmla="*/ 1893482 h 2237474"/>
              <a:gd name="connsiteX117" fmla="*/ 3405770 w 12192000"/>
              <a:gd name="connsiteY117" fmla="*/ 1904591 h 2237474"/>
              <a:gd name="connsiteX118" fmla="*/ 3280097 w 12192000"/>
              <a:gd name="connsiteY118" fmla="*/ 1919610 h 2237474"/>
              <a:gd name="connsiteX119" fmla="*/ 3123424 w 12192000"/>
              <a:gd name="connsiteY119" fmla="*/ 1952930 h 2237474"/>
              <a:gd name="connsiteX120" fmla="*/ 3009910 w 12192000"/>
              <a:gd name="connsiteY120" fmla="*/ 1957866 h 2237474"/>
              <a:gd name="connsiteX121" fmla="*/ 2995934 w 12192000"/>
              <a:gd name="connsiteY121" fmla="*/ 1967085 h 2237474"/>
              <a:gd name="connsiteX122" fmla="*/ 2980071 w 12192000"/>
              <a:gd name="connsiteY122" fmla="*/ 1972988 h 2237474"/>
              <a:gd name="connsiteX123" fmla="*/ 2978094 w 12192000"/>
              <a:gd name="connsiteY123" fmla="*/ 1972369 h 2237474"/>
              <a:gd name="connsiteX124" fmla="*/ 2942858 w 12192000"/>
              <a:gd name="connsiteY124" fmla="*/ 1981367 h 2237474"/>
              <a:gd name="connsiteX125" fmla="*/ 2875436 w 12192000"/>
              <a:gd name="connsiteY125" fmla="*/ 1996977 h 2237474"/>
              <a:gd name="connsiteX126" fmla="*/ 2874892 w 12192000"/>
              <a:gd name="connsiteY126" fmla="*/ 1996085 h 2237474"/>
              <a:gd name="connsiteX127" fmla="*/ 2864145 w 12192000"/>
              <a:gd name="connsiteY127" fmla="*/ 1994061 h 2237474"/>
              <a:gd name="connsiteX128" fmla="*/ 2843662 w 12192000"/>
              <a:gd name="connsiteY128" fmla="*/ 1992498 h 2237474"/>
              <a:gd name="connsiteX129" fmla="*/ 2796128 w 12192000"/>
              <a:gd name="connsiteY129" fmla="*/ 1976403 h 2237474"/>
              <a:gd name="connsiteX130" fmla="*/ 2756784 w 12192000"/>
              <a:gd name="connsiteY130" fmla="*/ 1985116 h 2237474"/>
              <a:gd name="connsiteX131" fmla="*/ 2748833 w 12192000"/>
              <a:gd name="connsiteY131" fmla="*/ 1986323 h 2237474"/>
              <a:gd name="connsiteX132" fmla="*/ 2748661 w 12192000"/>
              <a:gd name="connsiteY132" fmla="*/ 1986122 h 2237474"/>
              <a:gd name="connsiteX133" fmla="*/ 2740251 w 12192000"/>
              <a:gd name="connsiteY133" fmla="*/ 1986946 h 2237474"/>
              <a:gd name="connsiteX134" fmla="*/ 2718916 w 12192000"/>
              <a:gd name="connsiteY134" fmla="*/ 1990867 h 2237474"/>
              <a:gd name="connsiteX135" fmla="*/ 2713522 w 12192000"/>
              <a:gd name="connsiteY135" fmla="*/ 1990173 h 2237474"/>
              <a:gd name="connsiteX136" fmla="*/ 2680597 w 12192000"/>
              <a:gd name="connsiteY136" fmla="*/ 1984996 h 2237474"/>
              <a:gd name="connsiteX137" fmla="*/ 2578178 w 12192000"/>
              <a:gd name="connsiteY137" fmla="*/ 1990531 h 2237474"/>
              <a:gd name="connsiteX138" fmla="*/ 2476147 w 12192000"/>
              <a:gd name="connsiteY138" fmla="*/ 1998305 h 2237474"/>
              <a:gd name="connsiteX139" fmla="*/ 2373568 w 12192000"/>
              <a:gd name="connsiteY139" fmla="*/ 2003219 h 2237474"/>
              <a:gd name="connsiteX140" fmla="*/ 2321399 w 12192000"/>
              <a:gd name="connsiteY140" fmla="*/ 1989467 h 2237474"/>
              <a:gd name="connsiteX141" fmla="*/ 2315525 w 12192000"/>
              <a:gd name="connsiteY141" fmla="*/ 1989708 h 2237474"/>
              <a:gd name="connsiteX142" fmla="*/ 2300792 w 12192000"/>
              <a:gd name="connsiteY142" fmla="*/ 1994290 h 2237474"/>
              <a:gd name="connsiteX143" fmla="*/ 2295469 w 12192000"/>
              <a:gd name="connsiteY143" fmla="*/ 1996659 h 2237474"/>
              <a:gd name="connsiteX144" fmla="*/ 2287219 w 12192000"/>
              <a:gd name="connsiteY144" fmla="*/ 1998750 h 2237474"/>
              <a:gd name="connsiteX145" fmla="*/ 2286948 w 12192000"/>
              <a:gd name="connsiteY145" fmla="*/ 1998596 h 2237474"/>
              <a:gd name="connsiteX146" fmla="*/ 2243069 w 12192000"/>
              <a:gd name="connsiteY146" fmla="*/ 2015111 h 2237474"/>
              <a:gd name="connsiteX147" fmla="*/ 2186609 w 12192000"/>
              <a:gd name="connsiteY147" fmla="*/ 2008263 h 2237474"/>
              <a:gd name="connsiteX148" fmla="*/ 2164831 w 12192000"/>
              <a:gd name="connsiteY148" fmla="*/ 2010143 h 2237474"/>
              <a:gd name="connsiteX149" fmla="*/ 2152836 w 12192000"/>
              <a:gd name="connsiteY149" fmla="*/ 2010048 h 2237474"/>
              <a:gd name="connsiteX150" fmla="*/ 2117102 w 12192000"/>
              <a:gd name="connsiteY150" fmla="*/ 2023004 h 2237474"/>
              <a:gd name="connsiteX151" fmla="*/ 2111935 w 12192000"/>
              <a:gd name="connsiteY151" fmla="*/ 2023163 h 2237474"/>
              <a:gd name="connsiteX152" fmla="*/ 2089991 w 12192000"/>
              <a:gd name="connsiteY152" fmla="*/ 2034193 h 2237474"/>
              <a:gd name="connsiteX153" fmla="*/ 2058061 w 12192000"/>
              <a:gd name="connsiteY153" fmla="*/ 2047942 h 2237474"/>
              <a:gd name="connsiteX154" fmla="*/ 2055737 w 12192000"/>
              <a:gd name="connsiteY154" fmla="*/ 2047704 h 2237474"/>
              <a:gd name="connsiteX155" fmla="*/ 2042244 w 12192000"/>
              <a:gd name="connsiteY155" fmla="*/ 2055560 h 2237474"/>
              <a:gd name="connsiteX156" fmla="*/ 1976224 w 12192000"/>
              <a:gd name="connsiteY156" fmla="*/ 2074257 h 2237474"/>
              <a:gd name="connsiteX157" fmla="*/ 1877728 w 12192000"/>
              <a:gd name="connsiteY157" fmla="*/ 2101004 h 2237474"/>
              <a:gd name="connsiteX158" fmla="*/ 1759056 w 12192000"/>
              <a:gd name="connsiteY158" fmla="*/ 2125608 h 2237474"/>
              <a:gd name="connsiteX159" fmla="*/ 1637948 w 12192000"/>
              <a:gd name="connsiteY159" fmla="*/ 2172597 h 2237474"/>
              <a:gd name="connsiteX160" fmla="*/ 1434549 w 12192000"/>
              <a:gd name="connsiteY160" fmla="*/ 2234522 h 2237474"/>
              <a:gd name="connsiteX161" fmla="*/ 1398481 w 12192000"/>
              <a:gd name="connsiteY161" fmla="*/ 2237074 h 2237474"/>
              <a:gd name="connsiteX162" fmla="*/ 1398407 w 12192000"/>
              <a:gd name="connsiteY162" fmla="*/ 2237095 h 2237474"/>
              <a:gd name="connsiteX163" fmla="*/ 1370962 w 12192000"/>
              <a:gd name="connsiteY163" fmla="*/ 2237474 h 2237474"/>
              <a:gd name="connsiteX164" fmla="*/ 1356367 w 12192000"/>
              <a:gd name="connsiteY164" fmla="*/ 2235089 h 2237474"/>
              <a:gd name="connsiteX165" fmla="*/ 1324828 w 12192000"/>
              <a:gd name="connsiteY165" fmla="*/ 2231968 h 2237474"/>
              <a:gd name="connsiteX166" fmla="*/ 1297744 w 12192000"/>
              <a:gd name="connsiteY166" fmla="*/ 2235849 h 2237474"/>
              <a:gd name="connsiteX167" fmla="*/ 1286236 w 12192000"/>
              <a:gd name="connsiteY167" fmla="*/ 2233135 h 2237474"/>
              <a:gd name="connsiteX168" fmla="*/ 1283504 w 12192000"/>
              <a:gd name="connsiteY168" fmla="*/ 2233797 h 2237474"/>
              <a:gd name="connsiteX169" fmla="*/ 1279765 w 12192000"/>
              <a:gd name="connsiteY169" fmla="*/ 2229639 h 2237474"/>
              <a:gd name="connsiteX170" fmla="*/ 1195347 w 12192000"/>
              <a:gd name="connsiteY170" fmla="*/ 2212354 h 2237474"/>
              <a:gd name="connsiteX171" fmla="*/ 970251 w 12192000"/>
              <a:gd name="connsiteY171" fmla="*/ 2221029 h 2237474"/>
              <a:gd name="connsiteX172" fmla="*/ 812914 w 12192000"/>
              <a:gd name="connsiteY172" fmla="*/ 2202752 h 2237474"/>
              <a:gd name="connsiteX173" fmla="*/ 800195 w 12192000"/>
              <a:gd name="connsiteY173" fmla="*/ 2209407 h 2237474"/>
              <a:gd name="connsiteX174" fmla="*/ 784978 w 12192000"/>
              <a:gd name="connsiteY174" fmla="*/ 2212360 h 2237474"/>
              <a:gd name="connsiteX175" fmla="*/ 681987 w 12192000"/>
              <a:gd name="connsiteY175" fmla="*/ 2216757 h 2237474"/>
              <a:gd name="connsiteX176" fmla="*/ 669923 w 12192000"/>
              <a:gd name="connsiteY176" fmla="*/ 2211682 h 2237474"/>
              <a:gd name="connsiteX177" fmla="*/ 648680 w 12192000"/>
              <a:gd name="connsiteY177" fmla="*/ 2206229 h 2237474"/>
              <a:gd name="connsiteX178" fmla="*/ 597225 w 12192000"/>
              <a:gd name="connsiteY178" fmla="*/ 2180999 h 2237474"/>
              <a:gd name="connsiteX179" fmla="*/ 558449 w 12192000"/>
              <a:gd name="connsiteY179" fmla="*/ 2182346 h 2237474"/>
              <a:gd name="connsiteX180" fmla="*/ 550517 w 12192000"/>
              <a:gd name="connsiteY180" fmla="*/ 2182060 h 2237474"/>
              <a:gd name="connsiteX181" fmla="*/ 550309 w 12192000"/>
              <a:gd name="connsiteY181" fmla="*/ 2181825 h 2237474"/>
              <a:gd name="connsiteX182" fmla="*/ 541836 w 12192000"/>
              <a:gd name="connsiteY182" fmla="*/ 2181063 h 2237474"/>
              <a:gd name="connsiteX183" fmla="*/ 536057 w 12192000"/>
              <a:gd name="connsiteY183" fmla="*/ 2181537 h 2237474"/>
              <a:gd name="connsiteX184" fmla="*/ 520671 w 12192000"/>
              <a:gd name="connsiteY184" fmla="*/ 2180980 h 2237474"/>
              <a:gd name="connsiteX185" fmla="*/ 515024 w 12192000"/>
              <a:gd name="connsiteY185" fmla="*/ 2179258 h 2237474"/>
              <a:gd name="connsiteX186" fmla="*/ 512278 w 12192000"/>
              <a:gd name="connsiteY186" fmla="*/ 2176369 h 2237474"/>
              <a:gd name="connsiteX187" fmla="*/ 480419 w 12192000"/>
              <a:gd name="connsiteY187" fmla="*/ 2167807 h 2237474"/>
              <a:gd name="connsiteX188" fmla="*/ 413835 w 12192000"/>
              <a:gd name="connsiteY188" fmla="*/ 2156783 h 2237474"/>
              <a:gd name="connsiteX189" fmla="*/ 376513 w 12192000"/>
              <a:gd name="connsiteY189" fmla="*/ 2154014 h 2237474"/>
              <a:gd name="connsiteX190" fmla="*/ 273386 w 12192000"/>
              <a:gd name="connsiteY190" fmla="*/ 2142551 h 2237474"/>
              <a:gd name="connsiteX191" fmla="*/ 169207 w 12192000"/>
              <a:gd name="connsiteY191" fmla="*/ 2128100 h 2237474"/>
              <a:gd name="connsiteX192" fmla="*/ 93149 w 12192000"/>
              <a:gd name="connsiteY192" fmla="*/ 2105324 h 2237474"/>
              <a:gd name="connsiteX193" fmla="*/ 88109 w 12192000"/>
              <a:gd name="connsiteY193" fmla="*/ 2106704 h 2237474"/>
              <a:gd name="connsiteX194" fmla="*/ 80022 w 12192000"/>
              <a:gd name="connsiteY194" fmla="*/ 2107254 h 2237474"/>
              <a:gd name="connsiteX195" fmla="*/ 79717 w 12192000"/>
              <a:gd name="connsiteY195" fmla="*/ 2107046 h 2237474"/>
              <a:gd name="connsiteX196" fmla="*/ 72352 w 12192000"/>
              <a:gd name="connsiteY196" fmla="*/ 2107991 h 2237474"/>
              <a:gd name="connsiteX197" fmla="*/ 37645 w 12192000"/>
              <a:gd name="connsiteY197" fmla="*/ 2115401 h 2237474"/>
              <a:gd name="connsiteX198" fmla="*/ 4572 w 12192000"/>
              <a:gd name="connsiteY198" fmla="*/ 2111091 h 2237474"/>
              <a:gd name="connsiteX199" fmla="*/ 0 w 12192000"/>
              <a:gd name="connsiteY199" fmla="*/ 2110468 h 2237474"/>
              <a:gd name="connsiteX200" fmla="*/ 0 w 12192000"/>
              <a:gd name="connsiteY20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59633 w 12192000"/>
              <a:gd name="connsiteY85" fmla="*/ 183716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85792 w 12192000"/>
              <a:gd name="connsiteY104" fmla="*/ 1836231 h 2237474"/>
              <a:gd name="connsiteX105" fmla="*/ 4238372 w 12192000"/>
              <a:gd name="connsiteY105" fmla="*/ 1851480 h 2237474"/>
              <a:gd name="connsiteX106" fmla="*/ 4232517 w 12192000"/>
              <a:gd name="connsiteY106" fmla="*/ 1852567 h 2237474"/>
              <a:gd name="connsiteX107" fmla="*/ 4191732 w 12192000"/>
              <a:gd name="connsiteY107" fmla="*/ 1857328 h 2237474"/>
              <a:gd name="connsiteX108" fmla="*/ 4065532 w 12192000"/>
              <a:gd name="connsiteY108" fmla="*/ 1855477 h 2237474"/>
              <a:gd name="connsiteX109" fmla="*/ 4028460 w 12192000"/>
              <a:gd name="connsiteY109" fmla="*/ 1855137 h 2237474"/>
              <a:gd name="connsiteX110" fmla="*/ 4002267 w 12192000"/>
              <a:gd name="connsiteY110" fmla="*/ 1852352 h 2237474"/>
              <a:gd name="connsiteX111" fmla="*/ 3931396 w 12192000"/>
              <a:gd name="connsiteY111" fmla="*/ 1858915 h 2237474"/>
              <a:gd name="connsiteX112" fmla="*/ 3812162 w 12192000"/>
              <a:gd name="connsiteY112" fmla="*/ 1875501 h 2237474"/>
              <a:gd name="connsiteX113" fmla="*/ 3729530 w 12192000"/>
              <a:gd name="connsiteY113" fmla="*/ 1864513 h 2237474"/>
              <a:gd name="connsiteX114" fmla="*/ 3680177 w 12192000"/>
              <a:gd name="connsiteY114" fmla="*/ 1881552 h 2237474"/>
              <a:gd name="connsiteX115" fmla="*/ 3567259 w 12192000"/>
              <a:gd name="connsiteY115" fmla="*/ 1893482 h 2237474"/>
              <a:gd name="connsiteX116" fmla="*/ 3405770 w 12192000"/>
              <a:gd name="connsiteY116" fmla="*/ 1904591 h 2237474"/>
              <a:gd name="connsiteX117" fmla="*/ 3280097 w 12192000"/>
              <a:gd name="connsiteY117" fmla="*/ 1919610 h 2237474"/>
              <a:gd name="connsiteX118" fmla="*/ 3123424 w 12192000"/>
              <a:gd name="connsiteY118" fmla="*/ 1952930 h 2237474"/>
              <a:gd name="connsiteX119" fmla="*/ 3009910 w 12192000"/>
              <a:gd name="connsiteY119" fmla="*/ 1957866 h 2237474"/>
              <a:gd name="connsiteX120" fmla="*/ 2995934 w 12192000"/>
              <a:gd name="connsiteY120" fmla="*/ 1967085 h 2237474"/>
              <a:gd name="connsiteX121" fmla="*/ 2980071 w 12192000"/>
              <a:gd name="connsiteY121" fmla="*/ 1972988 h 2237474"/>
              <a:gd name="connsiteX122" fmla="*/ 2978094 w 12192000"/>
              <a:gd name="connsiteY122" fmla="*/ 1972369 h 2237474"/>
              <a:gd name="connsiteX123" fmla="*/ 2942858 w 12192000"/>
              <a:gd name="connsiteY123" fmla="*/ 1981367 h 2237474"/>
              <a:gd name="connsiteX124" fmla="*/ 2875436 w 12192000"/>
              <a:gd name="connsiteY124" fmla="*/ 1996977 h 2237474"/>
              <a:gd name="connsiteX125" fmla="*/ 2874892 w 12192000"/>
              <a:gd name="connsiteY125" fmla="*/ 1996085 h 2237474"/>
              <a:gd name="connsiteX126" fmla="*/ 2864145 w 12192000"/>
              <a:gd name="connsiteY126" fmla="*/ 1994061 h 2237474"/>
              <a:gd name="connsiteX127" fmla="*/ 2843662 w 12192000"/>
              <a:gd name="connsiteY127" fmla="*/ 1992498 h 2237474"/>
              <a:gd name="connsiteX128" fmla="*/ 2796128 w 12192000"/>
              <a:gd name="connsiteY128" fmla="*/ 1976403 h 2237474"/>
              <a:gd name="connsiteX129" fmla="*/ 2756784 w 12192000"/>
              <a:gd name="connsiteY129" fmla="*/ 1985116 h 2237474"/>
              <a:gd name="connsiteX130" fmla="*/ 2748833 w 12192000"/>
              <a:gd name="connsiteY130" fmla="*/ 1986323 h 2237474"/>
              <a:gd name="connsiteX131" fmla="*/ 2748661 w 12192000"/>
              <a:gd name="connsiteY131" fmla="*/ 1986122 h 2237474"/>
              <a:gd name="connsiteX132" fmla="*/ 2740251 w 12192000"/>
              <a:gd name="connsiteY132" fmla="*/ 1986946 h 2237474"/>
              <a:gd name="connsiteX133" fmla="*/ 2718916 w 12192000"/>
              <a:gd name="connsiteY133" fmla="*/ 1990867 h 2237474"/>
              <a:gd name="connsiteX134" fmla="*/ 2713522 w 12192000"/>
              <a:gd name="connsiteY134" fmla="*/ 1990173 h 2237474"/>
              <a:gd name="connsiteX135" fmla="*/ 2680597 w 12192000"/>
              <a:gd name="connsiteY135" fmla="*/ 1984996 h 2237474"/>
              <a:gd name="connsiteX136" fmla="*/ 2578178 w 12192000"/>
              <a:gd name="connsiteY136" fmla="*/ 1990531 h 2237474"/>
              <a:gd name="connsiteX137" fmla="*/ 2476147 w 12192000"/>
              <a:gd name="connsiteY137" fmla="*/ 1998305 h 2237474"/>
              <a:gd name="connsiteX138" fmla="*/ 2373568 w 12192000"/>
              <a:gd name="connsiteY138" fmla="*/ 2003219 h 2237474"/>
              <a:gd name="connsiteX139" fmla="*/ 2321399 w 12192000"/>
              <a:gd name="connsiteY139" fmla="*/ 1989467 h 2237474"/>
              <a:gd name="connsiteX140" fmla="*/ 2315525 w 12192000"/>
              <a:gd name="connsiteY140" fmla="*/ 1989708 h 2237474"/>
              <a:gd name="connsiteX141" fmla="*/ 2300792 w 12192000"/>
              <a:gd name="connsiteY141" fmla="*/ 1994290 h 2237474"/>
              <a:gd name="connsiteX142" fmla="*/ 2295469 w 12192000"/>
              <a:gd name="connsiteY142" fmla="*/ 1996659 h 2237474"/>
              <a:gd name="connsiteX143" fmla="*/ 2287219 w 12192000"/>
              <a:gd name="connsiteY143" fmla="*/ 1998750 h 2237474"/>
              <a:gd name="connsiteX144" fmla="*/ 2286948 w 12192000"/>
              <a:gd name="connsiteY144" fmla="*/ 1998596 h 2237474"/>
              <a:gd name="connsiteX145" fmla="*/ 2243069 w 12192000"/>
              <a:gd name="connsiteY145" fmla="*/ 2015111 h 2237474"/>
              <a:gd name="connsiteX146" fmla="*/ 2186609 w 12192000"/>
              <a:gd name="connsiteY146" fmla="*/ 2008263 h 2237474"/>
              <a:gd name="connsiteX147" fmla="*/ 2164831 w 12192000"/>
              <a:gd name="connsiteY147" fmla="*/ 2010143 h 2237474"/>
              <a:gd name="connsiteX148" fmla="*/ 2152836 w 12192000"/>
              <a:gd name="connsiteY148" fmla="*/ 2010048 h 2237474"/>
              <a:gd name="connsiteX149" fmla="*/ 2117102 w 12192000"/>
              <a:gd name="connsiteY149" fmla="*/ 2023004 h 2237474"/>
              <a:gd name="connsiteX150" fmla="*/ 2111935 w 12192000"/>
              <a:gd name="connsiteY150" fmla="*/ 2023163 h 2237474"/>
              <a:gd name="connsiteX151" fmla="*/ 2089991 w 12192000"/>
              <a:gd name="connsiteY151" fmla="*/ 2034193 h 2237474"/>
              <a:gd name="connsiteX152" fmla="*/ 2058061 w 12192000"/>
              <a:gd name="connsiteY152" fmla="*/ 2047942 h 2237474"/>
              <a:gd name="connsiteX153" fmla="*/ 2055737 w 12192000"/>
              <a:gd name="connsiteY153" fmla="*/ 2047704 h 2237474"/>
              <a:gd name="connsiteX154" fmla="*/ 2042244 w 12192000"/>
              <a:gd name="connsiteY154" fmla="*/ 2055560 h 2237474"/>
              <a:gd name="connsiteX155" fmla="*/ 1976224 w 12192000"/>
              <a:gd name="connsiteY155" fmla="*/ 2074257 h 2237474"/>
              <a:gd name="connsiteX156" fmla="*/ 1877728 w 12192000"/>
              <a:gd name="connsiteY156" fmla="*/ 2101004 h 2237474"/>
              <a:gd name="connsiteX157" fmla="*/ 1759056 w 12192000"/>
              <a:gd name="connsiteY157" fmla="*/ 2125608 h 2237474"/>
              <a:gd name="connsiteX158" fmla="*/ 1637948 w 12192000"/>
              <a:gd name="connsiteY158" fmla="*/ 2172597 h 2237474"/>
              <a:gd name="connsiteX159" fmla="*/ 1434549 w 12192000"/>
              <a:gd name="connsiteY159" fmla="*/ 2234522 h 2237474"/>
              <a:gd name="connsiteX160" fmla="*/ 1398481 w 12192000"/>
              <a:gd name="connsiteY160" fmla="*/ 2237074 h 2237474"/>
              <a:gd name="connsiteX161" fmla="*/ 1398407 w 12192000"/>
              <a:gd name="connsiteY161" fmla="*/ 2237095 h 2237474"/>
              <a:gd name="connsiteX162" fmla="*/ 1370962 w 12192000"/>
              <a:gd name="connsiteY162" fmla="*/ 2237474 h 2237474"/>
              <a:gd name="connsiteX163" fmla="*/ 1356367 w 12192000"/>
              <a:gd name="connsiteY163" fmla="*/ 2235089 h 2237474"/>
              <a:gd name="connsiteX164" fmla="*/ 1324828 w 12192000"/>
              <a:gd name="connsiteY164" fmla="*/ 2231968 h 2237474"/>
              <a:gd name="connsiteX165" fmla="*/ 1297744 w 12192000"/>
              <a:gd name="connsiteY165" fmla="*/ 2235849 h 2237474"/>
              <a:gd name="connsiteX166" fmla="*/ 1286236 w 12192000"/>
              <a:gd name="connsiteY166" fmla="*/ 2233135 h 2237474"/>
              <a:gd name="connsiteX167" fmla="*/ 1283504 w 12192000"/>
              <a:gd name="connsiteY167" fmla="*/ 2233797 h 2237474"/>
              <a:gd name="connsiteX168" fmla="*/ 1279765 w 12192000"/>
              <a:gd name="connsiteY168" fmla="*/ 2229639 h 2237474"/>
              <a:gd name="connsiteX169" fmla="*/ 1195347 w 12192000"/>
              <a:gd name="connsiteY169" fmla="*/ 2212354 h 2237474"/>
              <a:gd name="connsiteX170" fmla="*/ 970251 w 12192000"/>
              <a:gd name="connsiteY170" fmla="*/ 2221029 h 2237474"/>
              <a:gd name="connsiteX171" fmla="*/ 812914 w 12192000"/>
              <a:gd name="connsiteY171" fmla="*/ 2202752 h 2237474"/>
              <a:gd name="connsiteX172" fmla="*/ 800195 w 12192000"/>
              <a:gd name="connsiteY172" fmla="*/ 2209407 h 2237474"/>
              <a:gd name="connsiteX173" fmla="*/ 784978 w 12192000"/>
              <a:gd name="connsiteY173" fmla="*/ 2212360 h 2237474"/>
              <a:gd name="connsiteX174" fmla="*/ 681987 w 12192000"/>
              <a:gd name="connsiteY174" fmla="*/ 2216757 h 2237474"/>
              <a:gd name="connsiteX175" fmla="*/ 669923 w 12192000"/>
              <a:gd name="connsiteY175" fmla="*/ 2211682 h 2237474"/>
              <a:gd name="connsiteX176" fmla="*/ 648680 w 12192000"/>
              <a:gd name="connsiteY176" fmla="*/ 2206229 h 2237474"/>
              <a:gd name="connsiteX177" fmla="*/ 597225 w 12192000"/>
              <a:gd name="connsiteY177" fmla="*/ 2180999 h 2237474"/>
              <a:gd name="connsiteX178" fmla="*/ 558449 w 12192000"/>
              <a:gd name="connsiteY178" fmla="*/ 2182346 h 2237474"/>
              <a:gd name="connsiteX179" fmla="*/ 550517 w 12192000"/>
              <a:gd name="connsiteY179" fmla="*/ 2182060 h 2237474"/>
              <a:gd name="connsiteX180" fmla="*/ 550309 w 12192000"/>
              <a:gd name="connsiteY180" fmla="*/ 2181825 h 2237474"/>
              <a:gd name="connsiteX181" fmla="*/ 541836 w 12192000"/>
              <a:gd name="connsiteY181" fmla="*/ 2181063 h 2237474"/>
              <a:gd name="connsiteX182" fmla="*/ 536057 w 12192000"/>
              <a:gd name="connsiteY182" fmla="*/ 2181537 h 2237474"/>
              <a:gd name="connsiteX183" fmla="*/ 520671 w 12192000"/>
              <a:gd name="connsiteY183" fmla="*/ 2180980 h 2237474"/>
              <a:gd name="connsiteX184" fmla="*/ 515024 w 12192000"/>
              <a:gd name="connsiteY184" fmla="*/ 2179258 h 2237474"/>
              <a:gd name="connsiteX185" fmla="*/ 512278 w 12192000"/>
              <a:gd name="connsiteY185" fmla="*/ 2176369 h 2237474"/>
              <a:gd name="connsiteX186" fmla="*/ 480419 w 12192000"/>
              <a:gd name="connsiteY186" fmla="*/ 2167807 h 2237474"/>
              <a:gd name="connsiteX187" fmla="*/ 413835 w 12192000"/>
              <a:gd name="connsiteY187" fmla="*/ 2156783 h 2237474"/>
              <a:gd name="connsiteX188" fmla="*/ 376513 w 12192000"/>
              <a:gd name="connsiteY188" fmla="*/ 2154014 h 2237474"/>
              <a:gd name="connsiteX189" fmla="*/ 273386 w 12192000"/>
              <a:gd name="connsiteY189" fmla="*/ 2142551 h 2237474"/>
              <a:gd name="connsiteX190" fmla="*/ 169207 w 12192000"/>
              <a:gd name="connsiteY190" fmla="*/ 2128100 h 2237474"/>
              <a:gd name="connsiteX191" fmla="*/ 93149 w 12192000"/>
              <a:gd name="connsiteY191" fmla="*/ 2105324 h 2237474"/>
              <a:gd name="connsiteX192" fmla="*/ 88109 w 12192000"/>
              <a:gd name="connsiteY192" fmla="*/ 2106704 h 2237474"/>
              <a:gd name="connsiteX193" fmla="*/ 80022 w 12192000"/>
              <a:gd name="connsiteY193" fmla="*/ 2107254 h 2237474"/>
              <a:gd name="connsiteX194" fmla="*/ 79717 w 12192000"/>
              <a:gd name="connsiteY194" fmla="*/ 2107046 h 2237474"/>
              <a:gd name="connsiteX195" fmla="*/ 72352 w 12192000"/>
              <a:gd name="connsiteY195" fmla="*/ 2107991 h 2237474"/>
              <a:gd name="connsiteX196" fmla="*/ 37645 w 12192000"/>
              <a:gd name="connsiteY196" fmla="*/ 2115401 h 2237474"/>
              <a:gd name="connsiteX197" fmla="*/ 4572 w 12192000"/>
              <a:gd name="connsiteY197" fmla="*/ 2111091 h 2237474"/>
              <a:gd name="connsiteX198" fmla="*/ 0 w 12192000"/>
              <a:gd name="connsiteY198" fmla="*/ 2110468 h 2237474"/>
              <a:gd name="connsiteX199" fmla="*/ 0 w 12192000"/>
              <a:gd name="connsiteY19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319209 w 12192000"/>
              <a:gd name="connsiteY102" fmla="*/ 1834833 h 2237474"/>
              <a:gd name="connsiteX103" fmla="*/ 4290981 w 12192000"/>
              <a:gd name="connsiteY103" fmla="*/ 1839677 h 2237474"/>
              <a:gd name="connsiteX104" fmla="*/ 4238372 w 12192000"/>
              <a:gd name="connsiteY104" fmla="*/ 1851480 h 2237474"/>
              <a:gd name="connsiteX105" fmla="*/ 4232517 w 12192000"/>
              <a:gd name="connsiteY105" fmla="*/ 1852567 h 2237474"/>
              <a:gd name="connsiteX106" fmla="*/ 4191732 w 12192000"/>
              <a:gd name="connsiteY106" fmla="*/ 1857328 h 2237474"/>
              <a:gd name="connsiteX107" fmla="*/ 4065532 w 12192000"/>
              <a:gd name="connsiteY107" fmla="*/ 1855477 h 2237474"/>
              <a:gd name="connsiteX108" fmla="*/ 4028460 w 12192000"/>
              <a:gd name="connsiteY108" fmla="*/ 1855137 h 2237474"/>
              <a:gd name="connsiteX109" fmla="*/ 4002267 w 12192000"/>
              <a:gd name="connsiteY109" fmla="*/ 1852352 h 2237474"/>
              <a:gd name="connsiteX110" fmla="*/ 3931396 w 12192000"/>
              <a:gd name="connsiteY110" fmla="*/ 1858915 h 2237474"/>
              <a:gd name="connsiteX111" fmla="*/ 3812162 w 12192000"/>
              <a:gd name="connsiteY111" fmla="*/ 1875501 h 2237474"/>
              <a:gd name="connsiteX112" fmla="*/ 3729530 w 12192000"/>
              <a:gd name="connsiteY112" fmla="*/ 1864513 h 2237474"/>
              <a:gd name="connsiteX113" fmla="*/ 3680177 w 12192000"/>
              <a:gd name="connsiteY113" fmla="*/ 1881552 h 2237474"/>
              <a:gd name="connsiteX114" fmla="*/ 3567259 w 12192000"/>
              <a:gd name="connsiteY114" fmla="*/ 1893482 h 2237474"/>
              <a:gd name="connsiteX115" fmla="*/ 3405770 w 12192000"/>
              <a:gd name="connsiteY115" fmla="*/ 1904591 h 2237474"/>
              <a:gd name="connsiteX116" fmla="*/ 3280097 w 12192000"/>
              <a:gd name="connsiteY116" fmla="*/ 1919610 h 2237474"/>
              <a:gd name="connsiteX117" fmla="*/ 3123424 w 12192000"/>
              <a:gd name="connsiteY117" fmla="*/ 1952930 h 2237474"/>
              <a:gd name="connsiteX118" fmla="*/ 3009910 w 12192000"/>
              <a:gd name="connsiteY118" fmla="*/ 1957866 h 2237474"/>
              <a:gd name="connsiteX119" fmla="*/ 2995934 w 12192000"/>
              <a:gd name="connsiteY119" fmla="*/ 1967085 h 2237474"/>
              <a:gd name="connsiteX120" fmla="*/ 2980071 w 12192000"/>
              <a:gd name="connsiteY120" fmla="*/ 1972988 h 2237474"/>
              <a:gd name="connsiteX121" fmla="*/ 2978094 w 12192000"/>
              <a:gd name="connsiteY121" fmla="*/ 1972369 h 2237474"/>
              <a:gd name="connsiteX122" fmla="*/ 2942858 w 12192000"/>
              <a:gd name="connsiteY122" fmla="*/ 1981367 h 2237474"/>
              <a:gd name="connsiteX123" fmla="*/ 2875436 w 12192000"/>
              <a:gd name="connsiteY123" fmla="*/ 1996977 h 2237474"/>
              <a:gd name="connsiteX124" fmla="*/ 2874892 w 12192000"/>
              <a:gd name="connsiteY124" fmla="*/ 1996085 h 2237474"/>
              <a:gd name="connsiteX125" fmla="*/ 2864145 w 12192000"/>
              <a:gd name="connsiteY125" fmla="*/ 1994061 h 2237474"/>
              <a:gd name="connsiteX126" fmla="*/ 2843662 w 12192000"/>
              <a:gd name="connsiteY126" fmla="*/ 1992498 h 2237474"/>
              <a:gd name="connsiteX127" fmla="*/ 2796128 w 12192000"/>
              <a:gd name="connsiteY127" fmla="*/ 1976403 h 2237474"/>
              <a:gd name="connsiteX128" fmla="*/ 2756784 w 12192000"/>
              <a:gd name="connsiteY128" fmla="*/ 1985116 h 2237474"/>
              <a:gd name="connsiteX129" fmla="*/ 2748833 w 12192000"/>
              <a:gd name="connsiteY129" fmla="*/ 1986323 h 2237474"/>
              <a:gd name="connsiteX130" fmla="*/ 2748661 w 12192000"/>
              <a:gd name="connsiteY130" fmla="*/ 1986122 h 2237474"/>
              <a:gd name="connsiteX131" fmla="*/ 2740251 w 12192000"/>
              <a:gd name="connsiteY131" fmla="*/ 1986946 h 2237474"/>
              <a:gd name="connsiteX132" fmla="*/ 2718916 w 12192000"/>
              <a:gd name="connsiteY132" fmla="*/ 1990867 h 2237474"/>
              <a:gd name="connsiteX133" fmla="*/ 2713522 w 12192000"/>
              <a:gd name="connsiteY133" fmla="*/ 1990173 h 2237474"/>
              <a:gd name="connsiteX134" fmla="*/ 2680597 w 12192000"/>
              <a:gd name="connsiteY134" fmla="*/ 1984996 h 2237474"/>
              <a:gd name="connsiteX135" fmla="*/ 2578178 w 12192000"/>
              <a:gd name="connsiteY135" fmla="*/ 1990531 h 2237474"/>
              <a:gd name="connsiteX136" fmla="*/ 2476147 w 12192000"/>
              <a:gd name="connsiteY136" fmla="*/ 1998305 h 2237474"/>
              <a:gd name="connsiteX137" fmla="*/ 2373568 w 12192000"/>
              <a:gd name="connsiteY137" fmla="*/ 2003219 h 2237474"/>
              <a:gd name="connsiteX138" fmla="*/ 2321399 w 12192000"/>
              <a:gd name="connsiteY138" fmla="*/ 1989467 h 2237474"/>
              <a:gd name="connsiteX139" fmla="*/ 2315525 w 12192000"/>
              <a:gd name="connsiteY139" fmla="*/ 1989708 h 2237474"/>
              <a:gd name="connsiteX140" fmla="*/ 2300792 w 12192000"/>
              <a:gd name="connsiteY140" fmla="*/ 1994290 h 2237474"/>
              <a:gd name="connsiteX141" fmla="*/ 2295469 w 12192000"/>
              <a:gd name="connsiteY141" fmla="*/ 1996659 h 2237474"/>
              <a:gd name="connsiteX142" fmla="*/ 2287219 w 12192000"/>
              <a:gd name="connsiteY142" fmla="*/ 1998750 h 2237474"/>
              <a:gd name="connsiteX143" fmla="*/ 2286948 w 12192000"/>
              <a:gd name="connsiteY143" fmla="*/ 1998596 h 2237474"/>
              <a:gd name="connsiteX144" fmla="*/ 2243069 w 12192000"/>
              <a:gd name="connsiteY144" fmla="*/ 2015111 h 2237474"/>
              <a:gd name="connsiteX145" fmla="*/ 2186609 w 12192000"/>
              <a:gd name="connsiteY145" fmla="*/ 2008263 h 2237474"/>
              <a:gd name="connsiteX146" fmla="*/ 2164831 w 12192000"/>
              <a:gd name="connsiteY146" fmla="*/ 2010143 h 2237474"/>
              <a:gd name="connsiteX147" fmla="*/ 2152836 w 12192000"/>
              <a:gd name="connsiteY147" fmla="*/ 2010048 h 2237474"/>
              <a:gd name="connsiteX148" fmla="*/ 2117102 w 12192000"/>
              <a:gd name="connsiteY148" fmla="*/ 2023004 h 2237474"/>
              <a:gd name="connsiteX149" fmla="*/ 2111935 w 12192000"/>
              <a:gd name="connsiteY149" fmla="*/ 2023163 h 2237474"/>
              <a:gd name="connsiteX150" fmla="*/ 2089991 w 12192000"/>
              <a:gd name="connsiteY150" fmla="*/ 2034193 h 2237474"/>
              <a:gd name="connsiteX151" fmla="*/ 2058061 w 12192000"/>
              <a:gd name="connsiteY151" fmla="*/ 2047942 h 2237474"/>
              <a:gd name="connsiteX152" fmla="*/ 2055737 w 12192000"/>
              <a:gd name="connsiteY152" fmla="*/ 2047704 h 2237474"/>
              <a:gd name="connsiteX153" fmla="*/ 2042244 w 12192000"/>
              <a:gd name="connsiteY153" fmla="*/ 2055560 h 2237474"/>
              <a:gd name="connsiteX154" fmla="*/ 1976224 w 12192000"/>
              <a:gd name="connsiteY154" fmla="*/ 2074257 h 2237474"/>
              <a:gd name="connsiteX155" fmla="*/ 1877728 w 12192000"/>
              <a:gd name="connsiteY155" fmla="*/ 2101004 h 2237474"/>
              <a:gd name="connsiteX156" fmla="*/ 1759056 w 12192000"/>
              <a:gd name="connsiteY156" fmla="*/ 2125608 h 2237474"/>
              <a:gd name="connsiteX157" fmla="*/ 1637948 w 12192000"/>
              <a:gd name="connsiteY157" fmla="*/ 2172597 h 2237474"/>
              <a:gd name="connsiteX158" fmla="*/ 1434549 w 12192000"/>
              <a:gd name="connsiteY158" fmla="*/ 2234522 h 2237474"/>
              <a:gd name="connsiteX159" fmla="*/ 1398481 w 12192000"/>
              <a:gd name="connsiteY159" fmla="*/ 2237074 h 2237474"/>
              <a:gd name="connsiteX160" fmla="*/ 1398407 w 12192000"/>
              <a:gd name="connsiteY160" fmla="*/ 2237095 h 2237474"/>
              <a:gd name="connsiteX161" fmla="*/ 1370962 w 12192000"/>
              <a:gd name="connsiteY161" fmla="*/ 2237474 h 2237474"/>
              <a:gd name="connsiteX162" fmla="*/ 1356367 w 12192000"/>
              <a:gd name="connsiteY162" fmla="*/ 2235089 h 2237474"/>
              <a:gd name="connsiteX163" fmla="*/ 1324828 w 12192000"/>
              <a:gd name="connsiteY163" fmla="*/ 2231968 h 2237474"/>
              <a:gd name="connsiteX164" fmla="*/ 1297744 w 12192000"/>
              <a:gd name="connsiteY164" fmla="*/ 2235849 h 2237474"/>
              <a:gd name="connsiteX165" fmla="*/ 1286236 w 12192000"/>
              <a:gd name="connsiteY165" fmla="*/ 2233135 h 2237474"/>
              <a:gd name="connsiteX166" fmla="*/ 1283504 w 12192000"/>
              <a:gd name="connsiteY166" fmla="*/ 2233797 h 2237474"/>
              <a:gd name="connsiteX167" fmla="*/ 1279765 w 12192000"/>
              <a:gd name="connsiteY167" fmla="*/ 2229639 h 2237474"/>
              <a:gd name="connsiteX168" fmla="*/ 1195347 w 12192000"/>
              <a:gd name="connsiteY168" fmla="*/ 2212354 h 2237474"/>
              <a:gd name="connsiteX169" fmla="*/ 970251 w 12192000"/>
              <a:gd name="connsiteY169" fmla="*/ 2221029 h 2237474"/>
              <a:gd name="connsiteX170" fmla="*/ 812914 w 12192000"/>
              <a:gd name="connsiteY170" fmla="*/ 2202752 h 2237474"/>
              <a:gd name="connsiteX171" fmla="*/ 800195 w 12192000"/>
              <a:gd name="connsiteY171" fmla="*/ 2209407 h 2237474"/>
              <a:gd name="connsiteX172" fmla="*/ 784978 w 12192000"/>
              <a:gd name="connsiteY172" fmla="*/ 2212360 h 2237474"/>
              <a:gd name="connsiteX173" fmla="*/ 681987 w 12192000"/>
              <a:gd name="connsiteY173" fmla="*/ 2216757 h 2237474"/>
              <a:gd name="connsiteX174" fmla="*/ 669923 w 12192000"/>
              <a:gd name="connsiteY174" fmla="*/ 2211682 h 2237474"/>
              <a:gd name="connsiteX175" fmla="*/ 648680 w 12192000"/>
              <a:gd name="connsiteY175" fmla="*/ 2206229 h 2237474"/>
              <a:gd name="connsiteX176" fmla="*/ 597225 w 12192000"/>
              <a:gd name="connsiteY176" fmla="*/ 2180999 h 2237474"/>
              <a:gd name="connsiteX177" fmla="*/ 558449 w 12192000"/>
              <a:gd name="connsiteY177" fmla="*/ 2182346 h 2237474"/>
              <a:gd name="connsiteX178" fmla="*/ 550517 w 12192000"/>
              <a:gd name="connsiteY178" fmla="*/ 2182060 h 2237474"/>
              <a:gd name="connsiteX179" fmla="*/ 550309 w 12192000"/>
              <a:gd name="connsiteY179" fmla="*/ 2181825 h 2237474"/>
              <a:gd name="connsiteX180" fmla="*/ 541836 w 12192000"/>
              <a:gd name="connsiteY180" fmla="*/ 2181063 h 2237474"/>
              <a:gd name="connsiteX181" fmla="*/ 536057 w 12192000"/>
              <a:gd name="connsiteY181" fmla="*/ 2181537 h 2237474"/>
              <a:gd name="connsiteX182" fmla="*/ 520671 w 12192000"/>
              <a:gd name="connsiteY182" fmla="*/ 2180980 h 2237474"/>
              <a:gd name="connsiteX183" fmla="*/ 515024 w 12192000"/>
              <a:gd name="connsiteY183" fmla="*/ 2179258 h 2237474"/>
              <a:gd name="connsiteX184" fmla="*/ 512278 w 12192000"/>
              <a:gd name="connsiteY184" fmla="*/ 2176369 h 2237474"/>
              <a:gd name="connsiteX185" fmla="*/ 480419 w 12192000"/>
              <a:gd name="connsiteY185" fmla="*/ 2167807 h 2237474"/>
              <a:gd name="connsiteX186" fmla="*/ 413835 w 12192000"/>
              <a:gd name="connsiteY186" fmla="*/ 2156783 h 2237474"/>
              <a:gd name="connsiteX187" fmla="*/ 376513 w 12192000"/>
              <a:gd name="connsiteY187" fmla="*/ 2154014 h 2237474"/>
              <a:gd name="connsiteX188" fmla="*/ 273386 w 12192000"/>
              <a:gd name="connsiteY188" fmla="*/ 2142551 h 2237474"/>
              <a:gd name="connsiteX189" fmla="*/ 169207 w 12192000"/>
              <a:gd name="connsiteY189" fmla="*/ 2128100 h 2237474"/>
              <a:gd name="connsiteX190" fmla="*/ 93149 w 12192000"/>
              <a:gd name="connsiteY190" fmla="*/ 2105324 h 2237474"/>
              <a:gd name="connsiteX191" fmla="*/ 88109 w 12192000"/>
              <a:gd name="connsiteY191" fmla="*/ 2106704 h 2237474"/>
              <a:gd name="connsiteX192" fmla="*/ 80022 w 12192000"/>
              <a:gd name="connsiteY192" fmla="*/ 2107254 h 2237474"/>
              <a:gd name="connsiteX193" fmla="*/ 79717 w 12192000"/>
              <a:gd name="connsiteY193" fmla="*/ 2107046 h 2237474"/>
              <a:gd name="connsiteX194" fmla="*/ 72352 w 12192000"/>
              <a:gd name="connsiteY194" fmla="*/ 2107991 h 2237474"/>
              <a:gd name="connsiteX195" fmla="*/ 37645 w 12192000"/>
              <a:gd name="connsiteY195" fmla="*/ 2115401 h 2237474"/>
              <a:gd name="connsiteX196" fmla="*/ 4572 w 12192000"/>
              <a:gd name="connsiteY196" fmla="*/ 2111091 h 2237474"/>
              <a:gd name="connsiteX197" fmla="*/ 0 w 12192000"/>
              <a:gd name="connsiteY197" fmla="*/ 2110468 h 2237474"/>
              <a:gd name="connsiteX198" fmla="*/ 0 w 12192000"/>
              <a:gd name="connsiteY19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92727 w 12192000"/>
              <a:gd name="connsiteY65" fmla="*/ 1623628 h 2237474"/>
              <a:gd name="connsiteX66" fmla="*/ 7031309 w 12192000"/>
              <a:gd name="connsiteY66" fmla="*/ 1619451 h 2237474"/>
              <a:gd name="connsiteX67" fmla="*/ 6900177 w 12192000"/>
              <a:gd name="connsiteY67" fmla="*/ 1636016 h 2237474"/>
              <a:gd name="connsiteX68" fmla="*/ 6795372 w 12192000"/>
              <a:gd name="connsiteY68" fmla="*/ 1644845 h 2237474"/>
              <a:gd name="connsiteX69" fmla="*/ 6692251 w 12192000"/>
              <a:gd name="connsiteY69" fmla="*/ 1656357 h 2237474"/>
              <a:gd name="connsiteX70" fmla="*/ 6655235 w 12192000"/>
              <a:gd name="connsiteY70" fmla="*/ 1661869 h 2237474"/>
              <a:gd name="connsiteX71" fmla="*/ 6554894 w 12192000"/>
              <a:gd name="connsiteY71" fmla="*/ 1664428 h 2237474"/>
              <a:gd name="connsiteX72" fmla="*/ 6516595 w 12192000"/>
              <a:gd name="connsiteY72" fmla="*/ 1667475 h 2237474"/>
              <a:gd name="connsiteX73" fmla="*/ 6508541 w 12192000"/>
              <a:gd name="connsiteY73" fmla="*/ 1668757 h 2237474"/>
              <a:gd name="connsiteX74" fmla="*/ 6471012 w 12192000"/>
              <a:gd name="connsiteY74" fmla="*/ 1678604 h 2237474"/>
              <a:gd name="connsiteX75" fmla="*/ 6364035 w 12192000"/>
              <a:gd name="connsiteY75" fmla="*/ 1667683 h 2237474"/>
              <a:gd name="connsiteX76" fmla="*/ 6280959 w 12192000"/>
              <a:gd name="connsiteY76" fmla="*/ 1689329 h 2237474"/>
              <a:gd name="connsiteX77" fmla="*/ 6243319 w 12192000"/>
              <a:gd name="connsiteY77" fmla="*/ 1695560 h 2237474"/>
              <a:gd name="connsiteX78" fmla="*/ 6098321 w 12192000"/>
              <a:gd name="connsiteY78" fmla="*/ 1721646 h 2237474"/>
              <a:gd name="connsiteX79" fmla="*/ 5880652 w 12192000"/>
              <a:gd name="connsiteY79" fmla="*/ 1779643 h 2237474"/>
              <a:gd name="connsiteX80" fmla="*/ 5785959 w 12192000"/>
              <a:gd name="connsiteY80" fmla="*/ 1775307 h 2237474"/>
              <a:gd name="connsiteX81" fmla="*/ 5643534 w 12192000"/>
              <a:gd name="connsiteY81" fmla="*/ 1802919 h 2237474"/>
              <a:gd name="connsiteX82" fmla="*/ 5518799 w 12192000"/>
              <a:gd name="connsiteY82" fmla="*/ 1818312 h 2237474"/>
              <a:gd name="connsiteX83" fmla="*/ 5505014 w 12192000"/>
              <a:gd name="connsiteY83" fmla="*/ 1819259 h 2237474"/>
              <a:gd name="connsiteX84" fmla="*/ 5453307 w 12192000"/>
              <a:gd name="connsiteY84" fmla="*/ 1815450 h 2237474"/>
              <a:gd name="connsiteX85" fmla="*/ 5221533 w 12192000"/>
              <a:gd name="connsiteY85" fmla="*/ 1846950 h 2237474"/>
              <a:gd name="connsiteX86" fmla="*/ 5149802 w 12192000"/>
              <a:gd name="connsiteY86" fmla="*/ 1844846 h 2237474"/>
              <a:gd name="connsiteX87" fmla="*/ 5114927 w 12192000"/>
              <a:gd name="connsiteY87" fmla="*/ 1847827 h 2237474"/>
              <a:gd name="connsiteX88" fmla="*/ 5108970 w 12192000"/>
              <a:gd name="connsiteY88" fmla="*/ 1847935 h 2237474"/>
              <a:gd name="connsiteX89" fmla="*/ 5067961 w 12192000"/>
              <a:gd name="connsiteY89" fmla="*/ 1845917 h 2237474"/>
              <a:gd name="connsiteX90" fmla="*/ 5007075 w 12192000"/>
              <a:gd name="connsiteY90" fmla="*/ 1838626 h 2237474"/>
              <a:gd name="connsiteX91" fmla="*/ 4944087 w 12192000"/>
              <a:gd name="connsiteY91" fmla="*/ 1823332 h 2237474"/>
              <a:gd name="connsiteX92" fmla="*/ 4907662 w 12192000"/>
              <a:gd name="connsiteY92" fmla="*/ 1816900 h 2237474"/>
              <a:gd name="connsiteX93" fmla="*/ 4882386 w 12192000"/>
              <a:gd name="connsiteY93" fmla="*/ 1809844 h 2237474"/>
              <a:gd name="connsiteX94" fmla="*/ 4811440 w 12192000"/>
              <a:gd name="connsiteY94" fmla="*/ 1804655 h 2237474"/>
              <a:gd name="connsiteX95" fmla="*/ 4691075 w 12192000"/>
              <a:gd name="connsiteY95" fmla="*/ 1801389 h 2237474"/>
              <a:gd name="connsiteX96" fmla="*/ 4611738 w 12192000"/>
              <a:gd name="connsiteY96" fmla="*/ 1776964 h 2237474"/>
              <a:gd name="connsiteX97" fmla="*/ 4560070 w 12192000"/>
              <a:gd name="connsiteY97" fmla="*/ 1785640 h 2237474"/>
              <a:gd name="connsiteX98" fmla="*/ 4536503 w 12192000"/>
              <a:gd name="connsiteY98" fmla="*/ 1785334 h 2237474"/>
              <a:gd name="connsiteX99" fmla="*/ 4513724 w 12192000"/>
              <a:gd name="connsiteY99" fmla="*/ 1791996 h 2237474"/>
              <a:gd name="connsiteX100" fmla="*/ 4459810 w 12192000"/>
              <a:gd name="connsiteY100" fmla="*/ 1797886 h 2237474"/>
              <a:gd name="connsiteX101" fmla="*/ 4379064 w 12192000"/>
              <a:gd name="connsiteY101" fmla="*/ 1817177 h 2237474"/>
              <a:gd name="connsiteX102" fmla="*/ 4290981 w 12192000"/>
              <a:gd name="connsiteY102" fmla="*/ 1839677 h 2237474"/>
              <a:gd name="connsiteX103" fmla="*/ 4238372 w 12192000"/>
              <a:gd name="connsiteY103" fmla="*/ 1851480 h 2237474"/>
              <a:gd name="connsiteX104" fmla="*/ 4232517 w 12192000"/>
              <a:gd name="connsiteY104" fmla="*/ 1852567 h 2237474"/>
              <a:gd name="connsiteX105" fmla="*/ 4191732 w 12192000"/>
              <a:gd name="connsiteY105" fmla="*/ 1857328 h 2237474"/>
              <a:gd name="connsiteX106" fmla="*/ 4065532 w 12192000"/>
              <a:gd name="connsiteY106" fmla="*/ 1855477 h 2237474"/>
              <a:gd name="connsiteX107" fmla="*/ 4028460 w 12192000"/>
              <a:gd name="connsiteY107" fmla="*/ 1855137 h 2237474"/>
              <a:gd name="connsiteX108" fmla="*/ 4002267 w 12192000"/>
              <a:gd name="connsiteY108" fmla="*/ 1852352 h 2237474"/>
              <a:gd name="connsiteX109" fmla="*/ 3931396 w 12192000"/>
              <a:gd name="connsiteY109" fmla="*/ 1858915 h 2237474"/>
              <a:gd name="connsiteX110" fmla="*/ 3812162 w 12192000"/>
              <a:gd name="connsiteY110" fmla="*/ 1875501 h 2237474"/>
              <a:gd name="connsiteX111" fmla="*/ 3729530 w 12192000"/>
              <a:gd name="connsiteY111" fmla="*/ 1864513 h 2237474"/>
              <a:gd name="connsiteX112" fmla="*/ 3680177 w 12192000"/>
              <a:gd name="connsiteY112" fmla="*/ 1881552 h 2237474"/>
              <a:gd name="connsiteX113" fmla="*/ 3567259 w 12192000"/>
              <a:gd name="connsiteY113" fmla="*/ 1893482 h 2237474"/>
              <a:gd name="connsiteX114" fmla="*/ 3405770 w 12192000"/>
              <a:gd name="connsiteY114" fmla="*/ 1904591 h 2237474"/>
              <a:gd name="connsiteX115" fmla="*/ 3280097 w 12192000"/>
              <a:gd name="connsiteY115" fmla="*/ 1919610 h 2237474"/>
              <a:gd name="connsiteX116" fmla="*/ 3123424 w 12192000"/>
              <a:gd name="connsiteY116" fmla="*/ 1952930 h 2237474"/>
              <a:gd name="connsiteX117" fmla="*/ 3009910 w 12192000"/>
              <a:gd name="connsiteY117" fmla="*/ 1957866 h 2237474"/>
              <a:gd name="connsiteX118" fmla="*/ 2995934 w 12192000"/>
              <a:gd name="connsiteY118" fmla="*/ 1967085 h 2237474"/>
              <a:gd name="connsiteX119" fmla="*/ 2980071 w 12192000"/>
              <a:gd name="connsiteY119" fmla="*/ 1972988 h 2237474"/>
              <a:gd name="connsiteX120" fmla="*/ 2978094 w 12192000"/>
              <a:gd name="connsiteY120" fmla="*/ 1972369 h 2237474"/>
              <a:gd name="connsiteX121" fmla="*/ 2942858 w 12192000"/>
              <a:gd name="connsiteY121" fmla="*/ 1981367 h 2237474"/>
              <a:gd name="connsiteX122" fmla="*/ 2875436 w 12192000"/>
              <a:gd name="connsiteY122" fmla="*/ 1996977 h 2237474"/>
              <a:gd name="connsiteX123" fmla="*/ 2874892 w 12192000"/>
              <a:gd name="connsiteY123" fmla="*/ 1996085 h 2237474"/>
              <a:gd name="connsiteX124" fmla="*/ 2864145 w 12192000"/>
              <a:gd name="connsiteY124" fmla="*/ 1994061 h 2237474"/>
              <a:gd name="connsiteX125" fmla="*/ 2843662 w 12192000"/>
              <a:gd name="connsiteY125" fmla="*/ 1992498 h 2237474"/>
              <a:gd name="connsiteX126" fmla="*/ 2796128 w 12192000"/>
              <a:gd name="connsiteY126" fmla="*/ 1976403 h 2237474"/>
              <a:gd name="connsiteX127" fmla="*/ 2756784 w 12192000"/>
              <a:gd name="connsiteY127" fmla="*/ 1985116 h 2237474"/>
              <a:gd name="connsiteX128" fmla="*/ 2748833 w 12192000"/>
              <a:gd name="connsiteY128" fmla="*/ 1986323 h 2237474"/>
              <a:gd name="connsiteX129" fmla="*/ 2748661 w 12192000"/>
              <a:gd name="connsiteY129" fmla="*/ 1986122 h 2237474"/>
              <a:gd name="connsiteX130" fmla="*/ 2740251 w 12192000"/>
              <a:gd name="connsiteY130" fmla="*/ 1986946 h 2237474"/>
              <a:gd name="connsiteX131" fmla="*/ 2718916 w 12192000"/>
              <a:gd name="connsiteY131" fmla="*/ 1990867 h 2237474"/>
              <a:gd name="connsiteX132" fmla="*/ 2713522 w 12192000"/>
              <a:gd name="connsiteY132" fmla="*/ 1990173 h 2237474"/>
              <a:gd name="connsiteX133" fmla="*/ 2680597 w 12192000"/>
              <a:gd name="connsiteY133" fmla="*/ 1984996 h 2237474"/>
              <a:gd name="connsiteX134" fmla="*/ 2578178 w 12192000"/>
              <a:gd name="connsiteY134" fmla="*/ 1990531 h 2237474"/>
              <a:gd name="connsiteX135" fmla="*/ 2476147 w 12192000"/>
              <a:gd name="connsiteY135" fmla="*/ 1998305 h 2237474"/>
              <a:gd name="connsiteX136" fmla="*/ 2373568 w 12192000"/>
              <a:gd name="connsiteY136" fmla="*/ 2003219 h 2237474"/>
              <a:gd name="connsiteX137" fmla="*/ 2321399 w 12192000"/>
              <a:gd name="connsiteY137" fmla="*/ 1989467 h 2237474"/>
              <a:gd name="connsiteX138" fmla="*/ 2315525 w 12192000"/>
              <a:gd name="connsiteY138" fmla="*/ 1989708 h 2237474"/>
              <a:gd name="connsiteX139" fmla="*/ 2300792 w 12192000"/>
              <a:gd name="connsiteY139" fmla="*/ 1994290 h 2237474"/>
              <a:gd name="connsiteX140" fmla="*/ 2295469 w 12192000"/>
              <a:gd name="connsiteY140" fmla="*/ 1996659 h 2237474"/>
              <a:gd name="connsiteX141" fmla="*/ 2287219 w 12192000"/>
              <a:gd name="connsiteY141" fmla="*/ 1998750 h 2237474"/>
              <a:gd name="connsiteX142" fmla="*/ 2286948 w 12192000"/>
              <a:gd name="connsiteY142" fmla="*/ 1998596 h 2237474"/>
              <a:gd name="connsiteX143" fmla="*/ 2243069 w 12192000"/>
              <a:gd name="connsiteY143" fmla="*/ 2015111 h 2237474"/>
              <a:gd name="connsiteX144" fmla="*/ 2186609 w 12192000"/>
              <a:gd name="connsiteY144" fmla="*/ 2008263 h 2237474"/>
              <a:gd name="connsiteX145" fmla="*/ 2164831 w 12192000"/>
              <a:gd name="connsiteY145" fmla="*/ 2010143 h 2237474"/>
              <a:gd name="connsiteX146" fmla="*/ 2152836 w 12192000"/>
              <a:gd name="connsiteY146" fmla="*/ 2010048 h 2237474"/>
              <a:gd name="connsiteX147" fmla="*/ 2117102 w 12192000"/>
              <a:gd name="connsiteY147" fmla="*/ 2023004 h 2237474"/>
              <a:gd name="connsiteX148" fmla="*/ 2111935 w 12192000"/>
              <a:gd name="connsiteY148" fmla="*/ 2023163 h 2237474"/>
              <a:gd name="connsiteX149" fmla="*/ 2089991 w 12192000"/>
              <a:gd name="connsiteY149" fmla="*/ 2034193 h 2237474"/>
              <a:gd name="connsiteX150" fmla="*/ 2058061 w 12192000"/>
              <a:gd name="connsiteY150" fmla="*/ 2047942 h 2237474"/>
              <a:gd name="connsiteX151" fmla="*/ 2055737 w 12192000"/>
              <a:gd name="connsiteY151" fmla="*/ 2047704 h 2237474"/>
              <a:gd name="connsiteX152" fmla="*/ 2042244 w 12192000"/>
              <a:gd name="connsiteY152" fmla="*/ 2055560 h 2237474"/>
              <a:gd name="connsiteX153" fmla="*/ 1976224 w 12192000"/>
              <a:gd name="connsiteY153" fmla="*/ 2074257 h 2237474"/>
              <a:gd name="connsiteX154" fmla="*/ 1877728 w 12192000"/>
              <a:gd name="connsiteY154" fmla="*/ 2101004 h 2237474"/>
              <a:gd name="connsiteX155" fmla="*/ 1759056 w 12192000"/>
              <a:gd name="connsiteY155" fmla="*/ 2125608 h 2237474"/>
              <a:gd name="connsiteX156" fmla="*/ 1637948 w 12192000"/>
              <a:gd name="connsiteY156" fmla="*/ 2172597 h 2237474"/>
              <a:gd name="connsiteX157" fmla="*/ 1434549 w 12192000"/>
              <a:gd name="connsiteY157" fmla="*/ 2234522 h 2237474"/>
              <a:gd name="connsiteX158" fmla="*/ 1398481 w 12192000"/>
              <a:gd name="connsiteY158" fmla="*/ 2237074 h 2237474"/>
              <a:gd name="connsiteX159" fmla="*/ 1398407 w 12192000"/>
              <a:gd name="connsiteY159" fmla="*/ 2237095 h 2237474"/>
              <a:gd name="connsiteX160" fmla="*/ 1370962 w 12192000"/>
              <a:gd name="connsiteY160" fmla="*/ 2237474 h 2237474"/>
              <a:gd name="connsiteX161" fmla="*/ 1356367 w 12192000"/>
              <a:gd name="connsiteY161" fmla="*/ 2235089 h 2237474"/>
              <a:gd name="connsiteX162" fmla="*/ 1324828 w 12192000"/>
              <a:gd name="connsiteY162" fmla="*/ 2231968 h 2237474"/>
              <a:gd name="connsiteX163" fmla="*/ 1297744 w 12192000"/>
              <a:gd name="connsiteY163" fmla="*/ 2235849 h 2237474"/>
              <a:gd name="connsiteX164" fmla="*/ 1286236 w 12192000"/>
              <a:gd name="connsiteY164" fmla="*/ 2233135 h 2237474"/>
              <a:gd name="connsiteX165" fmla="*/ 1283504 w 12192000"/>
              <a:gd name="connsiteY165" fmla="*/ 2233797 h 2237474"/>
              <a:gd name="connsiteX166" fmla="*/ 1279765 w 12192000"/>
              <a:gd name="connsiteY166" fmla="*/ 2229639 h 2237474"/>
              <a:gd name="connsiteX167" fmla="*/ 1195347 w 12192000"/>
              <a:gd name="connsiteY167" fmla="*/ 2212354 h 2237474"/>
              <a:gd name="connsiteX168" fmla="*/ 970251 w 12192000"/>
              <a:gd name="connsiteY168" fmla="*/ 2221029 h 2237474"/>
              <a:gd name="connsiteX169" fmla="*/ 812914 w 12192000"/>
              <a:gd name="connsiteY169" fmla="*/ 2202752 h 2237474"/>
              <a:gd name="connsiteX170" fmla="*/ 800195 w 12192000"/>
              <a:gd name="connsiteY170" fmla="*/ 2209407 h 2237474"/>
              <a:gd name="connsiteX171" fmla="*/ 784978 w 12192000"/>
              <a:gd name="connsiteY171" fmla="*/ 2212360 h 2237474"/>
              <a:gd name="connsiteX172" fmla="*/ 681987 w 12192000"/>
              <a:gd name="connsiteY172" fmla="*/ 2216757 h 2237474"/>
              <a:gd name="connsiteX173" fmla="*/ 669923 w 12192000"/>
              <a:gd name="connsiteY173" fmla="*/ 2211682 h 2237474"/>
              <a:gd name="connsiteX174" fmla="*/ 648680 w 12192000"/>
              <a:gd name="connsiteY174" fmla="*/ 2206229 h 2237474"/>
              <a:gd name="connsiteX175" fmla="*/ 597225 w 12192000"/>
              <a:gd name="connsiteY175" fmla="*/ 2180999 h 2237474"/>
              <a:gd name="connsiteX176" fmla="*/ 558449 w 12192000"/>
              <a:gd name="connsiteY176" fmla="*/ 2182346 h 2237474"/>
              <a:gd name="connsiteX177" fmla="*/ 550517 w 12192000"/>
              <a:gd name="connsiteY177" fmla="*/ 2182060 h 2237474"/>
              <a:gd name="connsiteX178" fmla="*/ 550309 w 12192000"/>
              <a:gd name="connsiteY178" fmla="*/ 2181825 h 2237474"/>
              <a:gd name="connsiteX179" fmla="*/ 541836 w 12192000"/>
              <a:gd name="connsiteY179" fmla="*/ 2181063 h 2237474"/>
              <a:gd name="connsiteX180" fmla="*/ 536057 w 12192000"/>
              <a:gd name="connsiteY180" fmla="*/ 2181537 h 2237474"/>
              <a:gd name="connsiteX181" fmla="*/ 520671 w 12192000"/>
              <a:gd name="connsiteY181" fmla="*/ 2180980 h 2237474"/>
              <a:gd name="connsiteX182" fmla="*/ 515024 w 12192000"/>
              <a:gd name="connsiteY182" fmla="*/ 2179258 h 2237474"/>
              <a:gd name="connsiteX183" fmla="*/ 512278 w 12192000"/>
              <a:gd name="connsiteY183" fmla="*/ 2176369 h 2237474"/>
              <a:gd name="connsiteX184" fmla="*/ 480419 w 12192000"/>
              <a:gd name="connsiteY184" fmla="*/ 2167807 h 2237474"/>
              <a:gd name="connsiteX185" fmla="*/ 413835 w 12192000"/>
              <a:gd name="connsiteY185" fmla="*/ 2156783 h 2237474"/>
              <a:gd name="connsiteX186" fmla="*/ 376513 w 12192000"/>
              <a:gd name="connsiteY186" fmla="*/ 2154014 h 2237474"/>
              <a:gd name="connsiteX187" fmla="*/ 273386 w 12192000"/>
              <a:gd name="connsiteY187" fmla="*/ 2142551 h 2237474"/>
              <a:gd name="connsiteX188" fmla="*/ 169207 w 12192000"/>
              <a:gd name="connsiteY188" fmla="*/ 2128100 h 2237474"/>
              <a:gd name="connsiteX189" fmla="*/ 93149 w 12192000"/>
              <a:gd name="connsiteY189" fmla="*/ 2105324 h 2237474"/>
              <a:gd name="connsiteX190" fmla="*/ 88109 w 12192000"/>
              <a:gd name="connsiteY190" fmla="*/ 2106704 h 2237474"/>
              <a:gd name="connsiteX191" fmla="*/ 80022 w 12192000"/>
              <a:gd name="connsiteY191" fmla="*/ 2107254 h 2237474"/>
              <a:gd name="connsiteX192" fmla="*/ 79717 w 12192000"/>
              <a:gd name="connsiteY192" fmla="*/ 2107046 h 2237474"/>
              <a:gd name="connsiteX193" fmla="*/ 72352 w 12192000"/>
              <a:gd name="connsiteY193" fmla="*/ 2107991 h 2237474"/>
              <a:gd name="connsiteX194" fmla="*/ 37645 w 12192000"/>
              <a:gd name="connsiteY194" fmla="*/ 2115401 h 2237474"/>
              <a:gd name="connsiteX195" fmla="*/ 4572 w 12192000"/>
              <a:gd name="connsiteY195" fmla="*/ 2111091 h 2237474"/>
              <a:gd name="connsiteX196" fmla="*/ 0 w 12192000"/>
              <a:gd name="connsiteY196" fmla="*/ 2110468 h 2237474"/>
              <a:gd name="connsiteX197" fmla="*/ 0 w 12192000"/>
              <a:gd name="connsiteY19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75879 w 12192000"/>
              <a:gd name="connsiteY55" fmla="*/ 1345646 h 2237474"/>
              <a:gd name="connsiteX56" fmla="*/ 7840612 w 12192000"/>
              <a:gd name="connsiteY56" fmla="*/ 1369373 h 2237474"/>
              <a:gd name="connsiteX57" fmla="*/ 7786819 w 12192000"/>
              <a:gd name="connsiteY57" fmla="*/ 1378970 h 2237474"/>
              <a:gd name="connsiteX58" fmla="*/ 7548172 w 12192000"/>
              <a:gd name="connsiteY58" fmla="*/ 1417460 h 2237474"/>
              <a:gd name="connsiteX59" fmla="*/ 7483437 w 12192000"/>
              <a:gd name="connsiteY59" fmla="*/ 1478152 h 2237474"/>
              <a:gd name="connsiteX60" fmla="*/ 7377870 w 12192000"/>
              <a:gd name="connsiteY60" fmla="*/ 1523319 h 2237474"/>
              <a:gd name="connsiteX61" fmla="*/ 7230737 w 12192000"/>
              <a:gd name="connsiteY61" fmla="*/ 1562633 h 2237474"/>
              <a:gd name="connsiteX62" fmla="*/ 7224458 w 12192000"/>
              <a:gd name="connsiteY62" fmla="*/ 1573008 h 2237474"/>
              <a:gd name="connsiteX63" fmla="*/ 7183121 w 12192000"/>
              <a:gd name="connsiteY63" fmla="*/ 1595162 h 2237474"/>
              <a:gd name="connsiteX64" fmla="*/ 7164601 w 12192000"/>
              <a:gd name="connsiteY64" fmla="*/ 1606490 h 2237474"/>
              <a:gd name="connsiteX65" fmla="*/ 7031309 w 12192000"/>
              <a:gd name="connsiteY65" fmla="*/ 1619451 h 2237474"/>
              <a:gd name="connsiteX66" fmla="*/ 6900177 w 12192000"/>
              <a:gd name="connsiteY66" fmla="*/ 1636016 h 2237474"/>
              <a:gd name="connsiteX67" fmla="*/ 6795372 w 12192000"/>
              <a:gd name="connsiteY67" fmla="*/ 1644845 h 2237474"/>
              <a:gd name="connsiteX68" fmla="*/ 6692251 w 12192000"/>
              <a:gd name="connsiteY68" fmla="*/ 1656357 h 2237474"/>
              <a:gd name="connsiteX69" fmla="*/ 6655235 w 12192000"/>
              <a:gd name="connsiteY69" fmla="*/ 1661869 h 2237474"/>
              <a:gd name="connsiteX70" fmla="*/ 6554894 w 12192000"/>
              <a:gd name="connsiteY70" fmla="*/ 1664428 h 2237474"/>
              <a:gd name="connsiteX71" fmla="*/ 6516595 w 12192000"/>
              <a:gd name="connsiteY71" fmla="*/ 1667475 h 2237474"/>
              <a:gd name="connsiteX72" fmla="*/ 6508541 w 12192000"/>
              <a:gd name="connsiteY72" fmla="*/ 1668757 h 2237474"/>
              <a:gd name="connsiteX73" fmla="*/ 6471012 w 12192000"/>
              <a:gd name="connsiteY73" fmla="*/ 1678604 h 2237474"/>
              <a:gd name="connsiteX74" fmla="*/ 6364035 w 12192000"/>
              <a:gd name="connsiteY74" fmla="*/ 1667683 h 2237474"/>
              <a:gd name="connsiteX75" fmla="*/ 6280959 w 12192000"/>
              <a:gd name="connsiteY75" fmla="*/ 1689329 h 2237474"/>
              <a:gd name="connsiteX76" fmla="*/ 6243319 w 12192000"/>
              <a:gd name="connsiteY76" fmla="*/ 1695560 h 2237474"/>
              <a:gd name="connsiteX77" fmla="*/ 6098321 w 12192000"/>
              <a:gd name="connsiteY77" fmla="*/ 1721646 h 2237474"/>
              <a:gd name="connsiteX78" fmla="*/ 5880652 w 12192000"/>
              <a:gd name="connsiteY78" fmla="*/ 1779643 h 2237474"/>
              <a:gd name="connsiteX79" fmla="*/ 5785959 w 12192000"/>
              <a:gd name="connsiteY79" fmla="*/ 1775307 h 2237474"/>
              <a:gd name="connsiteX80" fmla="*/ 5643534 w 12192000"/>
              <a:gd name="connsiteY80" fmla="*/ 1802919 h 2237474"/>
              <a:gd name="connsiteX81" fmla="*/ 5518799 w 12192000"/>
              <a:gd name="connsiteY81" fmla="*/ 1818312 h 2237474"/>
              <a:gd name="connsiteX82" fmla="*/ 5505014 w 12192000"/>
              <a:gd name="connsiteY82" fmla="*/ 1819259 h 2237474"/>
              <a:gd name="connsiteX83" fmla="*/ 5453307 w 12192000"/>
              <a:gd name="connsiteY83" fmla="*/ 1815450 h 2237474"/>
              <a:gd name="connsiteX84" fmla="*/ 5221533 w 12192000"/>
              <a:gd name="connsiteY84" fmla="*/ 1846950 h 2237474"/>
              <a:gd name="connsiteX85" fmla="*/ 5149802 w 12192000"/>
              <a:gd name="connsiteY85" fmla="*/ 1844846 h 2237474"/>
              <a:gd name="connsiteX86" fmla="*/ 5114927 w 12192000"/>
              <a:gd name="connsiteY86" fmla="*/ 1847827 h 2237474"/>
              <a:gd name="connsiteX87" fmla="*/ 5108970 w 12192000"/>
              <a:gd name="connsiteY87" fmla="*/ 1847935 h 2237474"/>
              <a:gd name="connsiteX88" fmla="*/ 5067961 w 12192000"/>
              <a:gd name="connsiteY88" fmla="*/ 1845917 h 2237474"/>
              <a:gd name="connsiteX89" fmla="*/ 5007075 w 12192000"/>
              <a:gd name="connsiteY89" fmla="*/ 1838626 h 2237474"/>
              <a:gd name="connsiteX90" fmla="*/ 4944087 w 12192000"/>
              <a:gd name="connsiteY90" fmla="*/ 1823332 h 2237474"/>
              <a:gd name="connsiteX91" fmla="*/ 4907662 w 12192000"/>
              <a:gd name="connsiteY91" fmla="*/ 1816900 h 2237474"/>
              <a:gd name="connsiteX92" fmla="*/ 4882386 w 12192000"/>
              <a:gd name="connsiteY92" fmla="*/ 1809844 h 2237474"/>
              <a:gd name="connsiteX93" fmla="*/ 4811440 w 12192000"/>
              <a:gd name="connsiteY93" fmla="*/ 1804655 h 2237474"/>
              <a:gd name="connsiteX94" fmla="*/ 4691075 w 12192000"/>
              <a:gd name="connsiteY94" fmla="*/ 1801389 h 2237474"/>
              <a:gd name="connsiteX95" fmla="*/ 4611738 w 12192000"/>
              <a:gd name="connsiteY95" fmla="*/ 1776964 h 2237474"/>
              <a:gd name="connsiteX96" fmla="*/ 4560070 w 12192000"/>
              <a:gd name="connsiteY96" fmla="*/ 1785640 h 2237474"/>
              <a:gd name="connsiteX97" fmla="*/ 4536503 w 12192000"/>
              <a:gd name="connsiteY97" fmla="*/ 1785334 h 2237474"/>
              <a:gd name="connsiteX98" fmla="*/ 4513724 w 12192000"/>
              <a:gd name="connsiteY98" fmla="*/ 1791996 h 2237474"/>
              <a:gd name="connsiteX99" fmla="*/ 4459810 w 12192000"/>
              <a:gd name="connsiteY99" fmla="*/ 1797886 h 2237474"/>
              <a:gd name="connsiteX100" fmla="*/ 4379064 w 12192000"/>
              <a:gd name="connsiteY100" fmla="*/ 1817177 h 2237474"/>
              <a:gd name="connsiteX101" fmla="*/ 4290981 w 12192000"/>
              <a:gd name="connsiteY101" fmla="*/ 1839677 h 2237474"/>
              <a:gd name="connsiteX102" fmla="*/ 4238372 w 12192000"/>
              <a:gd name="connsiteY102" fmla="*/ 1851480 h 2237474"/>
              <a:gd name="connsiteX103" fmla="*/ 4232517 w 12192000"/>
              <a:gd name="connsiteY103" fmla="*/ 1852567 h 2237474"/>
              <a:gd name="connsiteX104" fmla="*/ 4191732 w 12192000"/>
              <a:gd name="connsiteY104" fmla="*/ 1857328 h 2237474"/>
              <a:gd name="connsiteX105" fmla="*/ 4065532 w 12192000"/>
              <a:gd name="connsiteY105" fmla="*/ 1855477 h 2237474"/>
              <a:gd name="connsiteX106" fmla="*/ 4028460 w 12192000"/>
              <a:gd name="connsiteY106" fmla="*/ 1855137 h 2237474"/>
              <a:gd name="connsiteX107" fmla="*/ 4002267 w 12192000"/>
              <a:gd name="connsiteY107" fmla="*/ 1852352 h 2237474"/>
              <a:gd name="connsiteX108" fmla="*/ 3931396 w 12192000"/>
              <a:gd name="connsiteY108" fmla="*/ 1858915 h 2237474"/>
              <a:gd name="connsiteX109" fmla="*/ 3812162 w 12192000"/>
              <a:gd name="connsiteY109" fmla="*/ 1875501 h 2237474"/>
              <a:gd name="connsiteX110" fmla="*/ 3729530 w 12192000"/>
              <a:gd name="connsiteY110" fmla="*/ 1864513 h 2237474"/>
              <a:gd name="connsiteX111" fmla="*/ 3680177 w 12192000"/>
              <a:gd name="connsiteY111" fmla="*/ 1881552 h 2237474"/>
              <a:gd name="connsiteX112" fmla="*/ 3567259 w 12192000"/>
              <a:gd name="connsiteY112" fmla="*/ 1893482 h 2237474"/>
              <a:gd name="connsiteX113" fmla="*/ 3405770 w 12192000"/>
              <a:gd name="connsiteY113" fmla="*/ 1904591 h 2237474"/>
              <a:gd name="connsiteX114" fmla="*/ 3280097 w 12192000"/>
              <a:gd name="connsiteY114" fmla="*/ 1919610 h 2237474"/>
              <a:gd name="connsiteX115" fmla="*/ 3123424 w 12192000"/>
              <a:gd name="connsiteY115" fmla="*/ 1952930 h 2237474"/>
              <a:gd name="connsiteX116" fmla="*/ 3009910 w 12192000"/>
              <a:gd name="connsiteY116" fmla="*/ 1957866 h 2237474"/>
              <a:gd name="connsiteX117" fmla="*/ 2995934 w 12192000"/>
              <a:gd name="connsiteY117" fmla="*/ 1967085 h 2237474"/>
              <a:gd name="connsiteX118" fmla="*/ 2980071 w 12192000"/>
              <a:gd name="connsiteY118" fmla="*/ 1972988 h 2237474"/>
              <a:gd name="connsiteX119" fmla="*/ 2978094 w 12192000"/>
              <a:gd name="connsiteY119" fmla="*/ 1972369 h 2237474"/>
              <a:gd name="connsiteX120" fmla="*/ 2942858 w 12192000"/>
              <a:gd name="connsiteY120" fmla="*/ 1981367 h 2237474"/>
              <a:gd name="connsiteX121" fmla="*/ 2875436 w 12192000"/>
              <a:gd name="connsiteY121" fmla="*/ 1996977 h 2237474"/>
              <a:gd name="connsiteX122" fmla="*/ 2874892 w 12192000"/>
              <a:gd name="connsiteY122" fmla="*/ 1996085 h 2237474"/>
              <a:gd name="connsiteX123" fmla="*/ 2864145 w 12192000"/>
              <a:gd name="connsiteY123" fmla="*/ 1994061 h 2237474"/>
              <a:gd name="connsiteX124" fmla="*/ 2843662 w 12192000"/>
              <a:gd name="connsiteY124" fmla="*/ 1992498 h 2237474"/>
              <a:gd name="connsiteX125" fmla="*/ 2796128 w 12192000"/>
              <a:gd name="connsiteY125" fmla="*/ 1976403 h 2237474"/>
              <a:gd name="connsiteX126" fmla="*/ 2756784 w 12192000"/>
              <a:gd name="connsiteY126" fmla="*/ 1985116 h 2237474"/>
              <a:gd name="connsiteX127" fmla="*/ 2748833 w 12192000"/>
              <a:gd name="connsiteY127" fmla="*/ 1986323 h 2237474"/>
              <a:gd name="connsiteX128" fmla="*/ 2748661 w 12192000"/>
              <a:gd name="connsiteY128" fmla="*/ 1986122 h 2237474"/>
              <a:gd name="connsiteX129" fmla="*/ 2740251 w 12192000"/>
              <a:gd name="connsiteY129" fmla="*/ 1986946 h 2237474"/>
              <a:gd name="connsiteX130" fmla="*/ 2718916 w 12192000"/>
              <a:gd name="connsiteY130" fmla="*/ 1990867 h 2237474"/>
              <a:gd name="connsiteX131" fmla="*/ 2713522 w 12192000"/>
              <a:gd name="connsiteY131" fmla="*/ 1990173 h 2237474"/>
              <a:gd name="connsiteX132" fmla="*/ 2680597 w 12192000"/>
              <a:gd name="connsiteY132" fmla="*/ 1984996 h 2237474"/>
              <a:gd name="connsiteX133" fmla="*/ 2578178 w 12192000"/>
              <a:gd name="connsiteY133" fmla="*/ 1990531 h 2237474"/>
              <a:gd name="connsiteX134" fmla="*/ 2476147 w 12192000"/>
              <a:gd name="connsiteY134" fmla="*/ 1998305 h 2237474"/>
              <a:gd name="connsiteX135" fmla="*/ 2373568 w 12192000"/>
              <a:gd name="connsiteY135" fmla="*/ 2003219 h 2237474"/>
              <a:gd name="connsiteX136" fmla="*/ 2321399 w 12192000"/>
              <a:gd name="connsiteY136" fmla="*/ 1989467 h 2237474"/>
              <a:gd name="connsiteX137" fmla="*/ 2315525 w 12192000"/>
              <a:gd name="connsiteY137" fmla="*/ 1989708 h 2237474"/>
              <a:gd name="connsiteX138" fmla="*/ 2300792 w 12192000"/>
              <a:gd name="connsiteY138" fmla="*/ 1994290 h 2237474"/>
              <a:gd name="connsiteX139" fmla="*/ 2295469 w 12192000"/>
              <a:gd name="connsiteY139" fmla="*/ 1996659 h 2237474"/>
              <a:gd name="connsiteX140" fmla="*/ 2287219 w 12192000"/>
              <a:gd name="connsiteY140" fmla="*/ 1998750 h 2237474"/>
              <a:gd name="connsiteX141" fmla="*/ 2286948 w 12192000"/>
              <a:gd name="connsiteY141" fmla="*/ 1998596 h 2237474"/>
              <a:gd name="connsiteX142" fmla="*/ 2243069 w 12192000"/>
              <a:gd name="connsiteY142" fmla="*/ 2015111 h 2237474"/>
              <a:gd name="connsiteX143" fmla="*/ 2186609 w 12192000"/>
              <a:gd name="connsiteY143" fmla="*/ 2008263 h 2237474"/>
              <a:gd name="connsiteX144" fmla="*/ 2164831 w 12192000"/>
              <a:gd name="connsiteY144" fmla="*/ 2010143 h 2237474"/>
              <a:gd name="connsiteX145" fmla="*/ 2152836 w 12192000"/>
              <a:gd name="connsiteY145" fmla="*/ 2010048 h 2237474"/>
              <a:gd name="connsiteX146" fmla="*/ 2117102 w 12192000"/>
              <a:gd name="connsiteY146" fmla="*/ 2023004 h 2237474"/>
              <a:gd name="connsiteX147" fmla="*/ 2111935 w 12192000"/>
              <a:gd name="connsiteY147" fmla="*/ 2023163 h 2237474"/>
              <a:gd name="connsiteX148" fmla="*/ 2089991 w 12192000"/>
              <a:gd name="connsiteY148" fmla="*/ 2034193 h 2237474"/>
              <a:gd name="connsiteX149" fmla="*/ 2058061 w 12192000"/>
              <a:gd name="connsiteY149" fmla="*/ 2047942 h 2237474"/>
              <a:gd name="connsiteX150" fmla="*/ 2055737 w 12192000"/>
              <a:gd name="connsiteY150" fmla="*/ 2047704 h 2237474"/>
              <a:gd name="connsiteX151" fmla="*/ 2042244 w 12192000"/>
              <a:gd name="connsiteY151" fmla="*/ 2055560 h 2237474"/>
              <a:gd name="connsiteX152" fmla="*/ 1976224 w 12192000"/>
              <a:gd name="connsiteY152" fmla="*/ 2074257 h 2237474"/>
              <a:gd name="connsiteX153" fmla="*/ 1877728 w 12192000"/>
              <a:gd name="connsiteY153" fmla="*/ 2101004 h 2237474"/>
              <a:gd name="connsiteX154" fmla="*/ 1759056 w 12192000"/>
              <a:gd name="connsiteY154" fmla="*/ 2125608 h 2237474"/>
              <a:gd name="connsiteX155" fmla="*/ 1637948 w 12192000"/>
              <a:gd name="connsiteY155" fmla="*/ 2172597 h 2237474"/>
              <a:gd name="connsiteX156" fmla="*/ 1434549 w 12192000"/>
              <a:gd name="connsiteY156" fmla="*/ 2234522 h 2237474"/>
              <a:gd name="connsiteX157" fmla="*/ 1398481 w 12192000"/>
              <a:gd name="connsiteY157" fmla="*/ 2237074 h 2237474"/>
              <a:gd name="connsiteX158" fmla="*/ 1398407 w 12192000"/>
              <a:gd name="connsiteY158" fmla="*/ 2237095 h 2237474"/>
              <a:gd name="connsiteX159" fmla="*/ 1370962 w 12192000"/>
              <a:gd name="connsiteY159" fmla="*/ 2237474 h 2237474"/>
              <a:gd name="connsiteX160" fmla="*/ 1356367 w 12192000"/>
              <a:gd name="connsiteY160" fmla="*/ 2235089 h 2237474"/>
              <a:gd name="connsiteX161" fmla="*/ 1324828 w 12192000"/>
              <a:gd name="connsiteY161" fmla="*/ 2231968 h 2237474"/>
              <a:gd name="connsiteX162" fmla="*/ 1297744 w 12192000"/>
              <a:gd name="connsiteY162" fmla="*/ 2235849 h 2237474"/>
              <a:gd name="connsiteX163" fmla="*/ 1286236 w 12192000"/>
              <a:gd name="connsiteY163" fmla="*/ 2233135 h 2237474"/>
              <a:gd name="connsiteX164" fmla="*/ 1283504 w 12192000"/>
              <a:gd name="connsiteY164" fmla="*/ 2233797 h 2237474"/>
              <a:gd name="connsiteX165" fmla="*/ 1279765 w 12192000"/>
              <a:gd name="connsiteY165" fmla="*/ 2229639 h 2237474"/>
              <a:gd name="connsiteX166" fmla="*/ 1195347 w 12192000"/>
              <a:gd name="connsiteY166" fmla="*/ 2212354 h 2237474"/>
              <a:gd name="connsiteX167" fmla="*/ 970251 w 12192000"/>
              <a:gd name="connsiteY167" fmla="*/ 2221029 h 2237474"/>
              <a:gd name="connsiteX168" fmla="*/ 812914 w 12192000"/>
              <a:gd name="connsiteY168" fmla="*/ 2202752 h 2237474"/>
              <a:gd name="connsiteX169" fmla="*/ 800195 w 12192000"/>
              <a:gd name="connsiteY169" fmla="*/ 2209407 h 2237474"/>
              <a:gd name="connsiteX170" fmla="*/ 784978 w 12192000"/>
              <a:gd name="connsiteY170" fmla="*/ 2212360 h 2237474"/>
              <a:gd name="connsiteX171" fmla="*/ 681987 w 12192000"/>
              <a:gd name="connsiteY171" fmla="*/ 2216757 h 2237474"/>
              <a:gd name="connsiteX172" fmla="*/ 669923 w 12192000"/>
              <a:gd name="connsiteY172" fmla="*/ 2211682 h 2237474"/>
              <a:gd name="connsiteX173" fmla="*/ 648680 w 12192000"/>
              <a:gd name="connsiteY173" fmla="*/ 2206229 h 2237474"/>
              <a:gd name="connsiteX174" fmla="*/ 597225 w 12192000"/>
              <a:gd name="connsiteY174" fmla="*/ 2180999 h 2237474"/>
              <a:gd name="connsiteX175" fmla="*/ 558449 w 12192000"/>
              <a:gd name="connsiteY175" fmla="*/ 2182346 h 2237474"/>
              <a:gd name="connsiteX176" fmla="*/ 550517 w 12192000"/>
              <a:gd name="connsiteY176" fmla="*/ 2182060 h 2237474"/>
              <a:gd name="connsiteX177" fmla="*/ 550309 w 12192000"/>
              <a:gd name="connsiteY177" fmla="*/ 2181825 h 2237474"/>
              <a:gd name="connsiteX178" fmla="*/ 541836 w 12192000"/>
              <a:gd name="connsiteY178" fmla="*/ 2181063 h 2237474"/>
              <a:gd name="connsiteX179" fmla="*/ 536057 w 12192000"/>
              <a:gd name="connsiteY179" fmla="*/ 2181537 h 2237474"/>
              <a:gd name="connsiteX180" fmla="*/ 520671 w 12192000"/>
              <a:gd name="connsiteY180" fmla="*/ 2180980 h 2237474"/>
              <a:gd name="connsiteX181" fmla="*/ 515024 w 12192000"/>
              <a:gd name="connsiteY181" fmla="*/ 2179258 h 2237474"/>
              <a:gd name="connsiteX182" fmla="*/ 512278 w 12192000"/>
              <a:gd name="connsiteY182" fmla="*/ 2176369 h 2237474"/>
              <a:gd name="connsiteX183" fmla="*/ 480419 w 12192000"/>
              <a:gd name="connsiteY183" fmla="*/ 2167807 h 2237474"/>
              <a:gd name="connsiteX184" fmla="*/ 413835 w 12192000"/>
              <a:gd name="connsiteY184" fmla="*/ 2156783 h 2237474"/>
              <a:gd name="connsiteX185" fmla="*/ 376513 w 12192000"/>
              <a:gd name="connsiteY185" fmla="*/ 2154014 h 2237474"/>
              <a:gd name="connsiteX186" fmla="*/ 273386 w 12192000"/>
              <a:gd name="connsiteY186" fmla="*/ 2142551 h 2237474"/>
              <a:gd name="connsiteX187" fmla="*/ 169207 w 12192000"/>
              <a:gd name="connsiteY187" fmla="*/ 2128100 h 2237474"/>
              <a:gd name="connsiteX188" fmla="*/ 93149 w 12192000"/>
              <a:gd name="connsiteY188" fmla="*/ 2105324 h 2237474"/>
              <a:gd name="connsiteX189" fmla="*/ 88109 w 12192000"/>
              <a:gd name="connsiteY189" fmla="*/ 2106704 h 2237474"/>
              <a:gd name="connsiteX190" fmla="*/ 80022 w 12192000"/>
              <a:gd name="connsiteY190" fmla="*/ 2107254 h 2237474"/>
              <a:gd name="connsiteX191" fmla="*/ 79717 w 12192000"/>
              <a:gd name="connsiteY191" fmla="*/ 2107046 h 2237474"/>
              <a:gd name="connsiteX192" fmla="*/ 72352 w 12192000"/>
              <a:gd name="connsiteY192" fmla="*/ 2107991 h 2237474"/>
              <a:gd name="connsiteX193" fmla="*/ 37645 w 12192000"/>
              <a:gd name="connsiteY193" fmla="*/ 2115401 h 2237474"/>
              <a:gd name="connsiteX194" fmla="*/ 4572 w 12192000"/>
              <a:gd name="connsiteY194" fmla="*/ 2111091 h 2237474"/>
              <a:gd name="connsiteX195" fmla="*/ 0 w 12192000"/>
              <a:gd name="connsiteY195" fmla="*/ 2110468 h 2237474"/>
              <a:gd name="connsiteX196" fmla="*/ 0 w 12192000"/>
              <a:gd name="connsiteY19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68292 w 12192000"/>
              <a:gd name="connsiteY53" fmla="*/ 1338779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68705 w 12192000"/>
              <a:gd name="connsiteY50" fmla="*/ 1279956 h 2237474"/>
              <a:gd name="connsiteX51" fmla="*/ 8139997 w 12192000"/>
              <a:gd name="connsiteY51" fmla="*/ 1282713 h 2237474"/>
              <a:gd name="connsiteX52" fmla="*/ 8074238 w 12192000"/>
              <a:gd name="connsiteY52" fmla="*/ 1301895 h 2237474"/>
              <a:gd name="connsiteX53" fmla="*/ 7942099 w 12192000"/>
              <a:gd name="connsiteY53" fmla="*/ 1336332 h 2237474"/>
              <a:gd name="connsiteX54" fmla="*/ 7902328 w 12192000"/>
              <a:gd name="connsiteY54" fmla="*/ 1345865 h 2237474"/>
              <a:gd name="connsiteX55" fmla="*/ 7840612 w 12192000"/>
              <a:gd name="connsiteY55" fmla="*/ 1369373 h 2237474"/>
              <a:gd name="connsiteX56" fmla="*/ 7786819 w 12192000"/>
              <a:gd name="connsiteY56" fmla="*/ 1378970 h 2237474"/>
              <a:gd name="connsiteX57" fmla="*/ 7548172 w 12192000"/>
              <a:gd name="connsiteY57" fmla="*/ 1417460 h 2237474"/>
              <a:gd name="connsiteX58" fmla="*/ 7483437 w 12192000"/>
              <a:gd name="connsiteY58" fmla="*/ 1478152 h 2237474"/>
              <a:gd name="connsiteX59" fmla="*/ 7377870 w 12192000"/>
              <a:gd name="connsiteY59" fmla="*/ 1523319 h 2237474"/>
              <a:gd name="connsiteX60" fmla="*/ 7230737 w 12192000"/>
              <a:gd name="connsiteY60" fmla="*/ 1562633 h 2237474"/>
              <a:gd name="connsiteX61" fmla="*/ 7224458 w 12192000"/>
              <a:gd name="connsiteY61" fmla="*/ 1573008 h 2237474"/>
              <a:gd name="connsiteX62" fmla="*/ 7183121 w 12192000"/>
              <a:gd name="connsiteY62" fmla="*/ 1595162 h 2237474"/>
              <a:gd name="connsiteX63" fmla="*/ 7164601 w 12192000"/>
              <a:gd name="connsiteY63" fmla="*/ 1606490 h 2237474"/>
              <a:gd name="connsiteX64" fmla="*/ 7031309 w 12192000"/>
              <a:gd name="connsiteY64" fmla="*/ 1619451 h 2237474"/>
              <a:gd name="connsiteX65" fmla="*/ 6900177 w 12192000"/>
              <a:gd name="connsiteY65" fmla="*/ 1636016 h 2237474"/>
              <a:gd name="connsiteX66" fmla="*/ 6795372 w 12192000"/>
              <a:gd name="connsiteY66" fmla="*/ 1644845 h 2237474"/>
              <a:gd name="connsiteX67" fmla="*/ 6692251 w 12192000"/>
              <a:gd name="connsiteY67" fmla="*/ 1656357 h 2237474"/>
              <a:gd name="connsiteX68" fmla="*/ 6655235 w 12192000"/>
              <a:gd name="connsiteY68" fmla="*/ 1661869 h 2237474"/>
              <a:gd name="connsiteX69" fmla="*/ 6554894 w 12192000"/>
              <a:gd name="connsiteY69" fmla="*/ 1664428 h 2237474"/>
              <a:gd name="connsiteX70" fmla="*/ 6516595 w 12192000"/>
              <a:gd name="connsiteY70" fmla="*/ 1667475 h 2237474"/>
              <a:gd name="connsiteX71" fmla="*/ 6508541 w 12192000"/>
              <a:gd name="connsiteY71" fmla="*/ 1668757 h 2237474"/>
              <a:gd name="connsiteX72" fmla="*/ 6471012 w 12192000"/>
              <a:gd name="connsiteY72" fmla="*/ 1678604 h 2237474"/>
              <a:gd name="connsiteX73" fmla="*/ 6364035 w 12192000"/>
              <a:gd name="connsiteY73" fmla="*/ 1667683 h 2237474"/>
              <a:gd name="connsiteX74" fmla="*/ 6280959 w 12192000"/>
              <a:gd name="connsiteY74" fmla="*/ 1689329 h 2237474"/>
              <a:gd name="connsiteX75" fmla="*/ 6243319 w 12192000"/>
              <a:gd name="connsiteY75" fmla="*/ 1695560 h 2237474"/>
              <a:gd name="connsiteX76" fmla="*/ 6098321 w 12192000"/>
              <a:gd name="connsiteY76" fmla="*/ 1721646 h 2237474"/>
              <a:gd name="connsiteX77" fmla="*/ 5880652 w 12192000"/>
              <a:gd name="connsiteY77" fmla="*/ 1779643 h 2237474"/>
              <a:gd name="connsiteX78" fmla="*/ 5785959 w 12192000"/>
              <a:gd name="connsiteY78" fmla="*/ 1775307 h 2237474"/>
              <a:gd name="connsiteX79" fmla="*/ 5643534 w 12192000"/>
              <a:gd name="connsiteY79" fmla="*/ 1802919 h 2237474"/>
              <a:gd name="connsiteX80" fmla="*/ 5518799 w 12192000"/>
              <a:gd name="connsiteY80" fmla="*/ 1818312 h 2237474"/>
              <a:gd name="connsiteX81" fmla="*/ 5505014 w 12192000"/>
              <a:gd name="connsiteY81" fmla="*/ 1819259 h 2237474"/>
              <a:gd name="connsiteX82" fmla="*/ 5453307 w 12192000"/>
              <a:gd name="connsiteY82" fmla="*/ 1815450 h 2237474"/>
              <a:gd name="connsiteX83" fmla="*/ 5221533 w 12192000"/>
              <a:gd name="connsiteY83" fmla="*/ 1846950 h 2237474"/>
              <a:gd name="connsiteX84" fmla="*/ 5149802 w 12192000"/>
              <a:gd name="connsiteY84" fmla="*/ 1844846 h 2237474"/>
              <a:gd name="connsiteX85" fmla="*/ 5114927 w 12192000"/>
              <a:gd name="connsiteY85" fmla="*/ 1847827 h 2237474"/>
              <a:gd name="connsiteX86" fmla="*/ 5108970 w 12192000"/>
              <a:gd name="connsiteY86" fmla="*/ 1847935 h 2237474"/>
              <a:gd name="connsiteX87" fmla="*/ 5067961 w 12192000"/>
              <a:gd name="connsiteY87" fmla="*/ 1845917 h 2237474"/>
              <a:gd name="connsiteX88" fmla="*/ 5007075 w 12192000"/>
              <a:gd name="connsiteY88" fmla="*/ 1838626 h 2237474"/>
              <a:gd name="connsiteX89" fmla="*/ 4944087 w 12192000"/>
              <a:gd name="connsiteY89" fmla="*/ 1823332 h 2237474"/>
              <a:gd name="connsiteX90" fmla="*/ 4907662 w 12192000"/>
              <a:gd name="connsiteY90" fmla="*/ 1816900 h 2237474"/>
              <a:gd name="connsiteX91" fmla="*/ 4882386 w 12192000"/>
              <a:gd name="connsiteY91" fmla="*/ 1809844 h 2237474"/>
              <a:gd name="connsiteX92" fmla="*/ 4811440 w 12192000"/>
              <a:gd name="connsiteY92" fmla="*/ 1804655 h 2237474"/>
              <a:gd name="connsiteX93" fmla="*/ 4691075 w 12192000"/>
              <a:gd name="connsiteY93" fmla="*/ 1801389 h 2237474"/>
              <a:gd name="connsiteX94" fmla="*/ 4611738 w 12192000"/>
              <a:gd name="connsiteY94" fmla="*/ 1776964 h 2237474"/>
              <a:gd name="connsiteX95" fmla="*/ 4560070 w 12192000"/>
              <a:gd name="connsiteY95" fmla="*/ 1785640 h 2237474"/>
              <a:gd name="connsiteX96" fmla="*/ 4536503 w 12192000"/>
              <a:gd name="connsiteY96" fmla="*/ 1785334 h 2237474"/>
              <a:gd name="connsiteX97" fmla="*/ 4513724 w 12192000"/>
              <a:gd name="connsiteY97" fmla="*/ 1791996 h 2237474"/>
              <a:gd name="connsiteX98" fmla="*/ 4459810 w 12192000"/>
              <a:gd name="connsiteY98" fmla="*/ 1797886 h 2237474"/>
              <a:gd name="connsiteX99" fmla="*/ 4379064 w 12192000"/>
              <a:gd name="connsiteY99" fmla="*/ 1817177 h 2237474"/>
              <a:gd name="connsiteX100" fmla="*/ 4290981 w 12192000"/>
              <a:gd name="connsiteY100" fmla="*/ 1839677 h 2237474"/>
              <a:gd name="connsiteX101" fmla="*/ 4238372 w 12192000"/>
              <a:gd name="connsiteY101" fmla="*/ 1851480 h 2237474"/>
              <a:gd name="connsiteX102" fmla="*/ 4232517 w 12192000"/>
              <a:gd name="connsiteY102" fmla="*/ 1852567 h 2237474"/>
              <a:gd name="connsiteX103" fmla="*/ 4191732 w 12192000"/>
              <a:gd name="connsiteY103" fmla="*/ 1857328 h 2237474"/>
              <a:gd name="connsiteX104" fmla="*/ 4065532 w 12192000"/>
              <a:gd name="connsiteY104" fmla="*/ 1855477 h 2237474"/>
              <a:gd name="connsiteX105" fmla="*/ 4028460 w 12192000"/>
              <a:gd name="connsiteY105" fmla="*/ 1855137 h 2237474"/>
              <a:gd name="connsiteX106" fmla="*/ 4002267 w 12192000"/>
              <a:gd name="connsiteY106" fmla="*/ 1852352 h 2237474"/>
              <a:gd name="connsiteX107" fmla="*/ 3931396 w 12192000"/>
              <a:gd name="connsiteY107" fmla="*/ 1858915 h 2237474"/>
              <a:gd name="connsiteX108" fmla="*/ 3812162 w 12192000"/>
              <a:gd name="connsiteY108" fmla="*/ 1875501 h 2237474"/>
              <a:gd name="connsiteX109" fmla="*/ 3729530 w 12192000"/>
              <a:gd name="connsiteY109" fmla="*/ 1864513 h 2237474"/>
              <a:gd name="connsiteX110" fmla="*/ 3680177 w 12192000"/>
              <a:gd name="connsiteY110" fmla="*/ 1881552 h 2237474"/>
              <a:gd name="connsiteX111" fmla="*/ 3567259 w 12192000"/>
              <a:gd name="connsiteY111" fmla="*/ 1893482 h 2237474"/>
              <a:gd name="connsiteX112" fmla="*/ 3405770 w 12192000"/>
              <a:gd name="connsiteY112" fmla="*/ 1904591 h 2237474"/>
              <a:gd name="connsiteX113" fmla="*/ 3280097 w 12192000"/>
              <a:gd name="connsiteY113" fmla="*/ 1919610 h 2237474"/>
              <a:gd name="connsiteX114" fmla="*/ 3123424 w 12192000"/>
              <a:gd name="connsiteY114" fmla="*/ 1952930 h 2237474"/>
              <a:gd name="connsiteX115" fmla="*/ 3009910 w 12192000"/>
              <a:gd name="connsiteY115" fmla="*/ 1957866 h 2237474"/>
              <a:gd name="connsiteX116" fmla="*/ 2995934 w 12192000"/>
              <a:gd name="connsiteY116" fmla="*/ 1967085 h 2237474"/>
              <a:gd name="connsiteX117" fmla="*/ 2980071 w 12192000"/>
              <a:gd name="connsiteY117" fmla="*/ 1972988 h 2237474"/>
              <a:gd name="connsiteX118" fmla="*/ 2978094 w 12192000"/>
              <a:gd name="connsiteY118" fmla="*/ 1972369 h 2237474"/>
              <a:gd name="connsiteX119" fmla="*/ 2942858 w 12192000"/>
              <a:gd name="connsiteY119" fmla="*/ 1981367 h 2237474"/>
              <a:gd name="connsiteX120" fmla="*/ 2875436 w 12192000"/>
              <a:gd name="connsiteY120" fmla="*/ 1996977 h 2237474"/>
              <a:gd name="connsiteX121" fmla="*/ 2874892 w 12192000"/>
              <a:gd name="connsiteY121" fmla="*/ 1996085 h 2237474"/>
              <a:gd name="connsiteX122" fmla="*/ 2864145 w 12192000"/>
              <a:gd name="connsiteY122" fmla="*/ 1994061 h 2237474"/>
              <a:gd name="connsiteX123" fmla="*/ 2843662 w 12192000"/>
              <a:gd name="connsiteY123" fmla="*/ 1992498 h 2237474"/>
              <a:gd name="connsiteX124" fmla="*/ 2796128 w 12192000"/>
              <a:gd name="connsiteY124" fmla="*/ 1976403 h 2237474"/>
              <a:gd name="connsiteX125" fmla="*/ 2756784 w 12192000"/>
              <a:gd name="connsiteY125" fmla="*/ 1985116 h 2237474"/>
              <a:gd name="connsiteX126" fmla="*/ 2748833 w 12192000"/>
              <a:gd name="connsiteY126" fmla="*/ 1986323 h 2237474"/>
              <a:gd name="connsiteX127" fmla="*/ 2748661 w 12192000"/>
              <a:gd name="connsiteY127" fmla="*/ 1986122 h 2237474"/>
              <a:gd name="connsiteX128" fmla="*/ 2740251 w 12192000"/>
              <a:gd name="connsiteY128" fmla="*/ 1986946 h 2237474"/>
              <a:gd name="connsiteX129" fmla="*/ 2718916 w 12192000"/>
              <a:gd name="connsiteY129" fmla="*/ 1990867 h 2237474"/>
              <a:gd name="connsiteX130" fmla="*/ 2713522 w 12192000"/>
              <a:gd name="connsiteY130" fmla="*/ 1990173 h 2237474"/>
              <a:gd name="connsiteX131" fmla="*/ 2680597 w 12192000"/>
              <a:gd name="connsiteY131" fmla="*/ 1984996 h 2237474"/>
              <a:gd name="connsiteX132" fmla="*/ 2578178 w 12192000"/>
              <a:gd name="connsiteY132" fmla="*/ 1990531 h 2237474"/>
              <a:gd name="connsiteX133" fmla="*/ 2476147 w 12192000"/>
              <a:gd name="connsiteY133" fmla="*/ 1998305 h 2237474"/>
              <a:gd name="connsiteX134" fmla="*/ 2373568 w 12192000"/>
              <a:gd name="connsiteY134" fmla="*/ 2003219 h 2237474"/>
              <a:gd name="connsiteX135" fmla="*/ 2321399 w 12192000"/>
              <a:gd name="connsiteY135" fmla="*/ 1989467 h 2237474"/>
              <a:gd name="connsiteX136" fmla="*/ 2315525 w 12192000"/>
              <a:gd name="connsiteY136" fmla="*/ 1989708 h 2237474"/>
              <a:gd name="connsiteX137" fmla="*/ 2300792 w 12192000"/>
              <a:gd name="connsiteY137" fmla="*/ 1994290 h 2237474"/>
              <a:gd name="connsiteX138" fmla="*/ 2295469 w 12192000"/>
              <a:gd name="connsiteY138" fmla="*/ 1996659 h 2237474"/>
              <a:gd name="connsiteX139" fmla="*/ 2287219 w 12192000"/>
              <a:gd name="connsiteY139" fmla="*/ 1998750 h 2237474"/>
              <a:gd name="connsiteX140" fmla="*/ 2286948 w 12192000"/>
              <a:gd name="connsiteY140" fmla="*/ 1998596 h 2237474"/>
              <a:gd name="connsiteX141" fmla="*/ 2243069 w 12192000"/>
              <a:gd name="connsiteY141" fmla="*/ 2015111 h 2237474"/>
              <a:gd name="connsiteX142" fmla="*/ 2186609 w 12192000"/>
              <a:gd name="connsiteY142" fmla="*/ 2008263 h 2237474"/>
              <a:gd name="connsiteX143" fmla="*/ 2164831 w 12192000"/>
              <a:gd name="connsiteY143" fmla="*/ 2010143 h 2237474"/>
              <a:gd name="connsiteX144" fmla="*/ 2152836 w 12192000"/>
              <a:gd name="connsiteY144" fmla="*/ 2010048 h 2237474"/>
              <a:gd name="connsiteX145" fmla="*/ 2117102 w 12192000"/>
              <a:gd name="connsiteY145" fmla="*/ 2023004 h 2237474"/>
              <a:gd name="connsiteX146" fmla="*/ 2111935 w 12192000"/>
              <a:gd name="connsiteY146" fmla="*/ 2023163 h 2237474"/>
              <a:gd name="connsiteX147" fmla="*/ 2089991 w 12192000"/>
              <a:gd name="connsiteY147" fmla="*/ 2034193 h 2237474"/>
              <a:gd name="connsiteX148" fmla="*/ 2058061 w 12192000"/>
              <a:gd name="connsiteY148" fmla="*/ 2047942 h 2237474"/>
              <a:gd name="connsiteX149" fmla="*/ 2055737 w 12192000"/>
              <a:gd name="connsiteY149" fmla="*/ 2047704 h 2237474"/>
              <a:gd name="connsiteX150" fmla="*/ 2042244 w 12192000"/>
              <a:gd name="connsiteY150" fmla="*/ 2055560 h 2237474"/>
              <a:gd name="connsiteX151" fmla="*/ 1976224 w 12192000"/>
              <a:gd name="connsiteY151" fmla="*/ 2074257 h 2237474"/>
              <a:gd name="connsiteX152" fmla="*/ 1877728 w 12192000"/>
              <a:gd name="connsiteY152" fmla="*/ 2101004 h 2237474"/>
              <a:gd name="connsiteX153" fmla="*/ 1759056 w 12192000"/>
              <a:gd name="connsiteY153" fmla="*/ 2125608 h 2237474"/>
              <a:gd name="connsiteX154" fmla="*/ 1637948 w 12192000"/>
              <a:gd name="connsiteY154" fmla="*/ 2172597 h 2237474"/>
              <a:gd name="connsiteX155" fmla="*/ 1434549 w 12192000"/>
              <a:gd name="connsiteY155" fmla="*/ 2234522 h 2237474"/>
              <a:gd name="connsiteX156" fmla="*/ 1398481 w 12192000"/>
              <a:gd name="connsiteY156" fmla="*/ 2237074 h 2237474"/>
              <a:gd name="connsiteX157" fmla="*/ 1398407 w 12192000"/>
              <a:gd name="connsiteY157" fmla="*/ 2237095 h 2237474"/>
              <a:gd name="connsiteX158" fmla="*/ 1370962 w 12192000"/>
              <a:gd name="connsiteY158" fmla="*/ 2237474 h 2237474"/>
              <a:gd name="connsiteX159" fmla="*/ 1356367 w 12192000"/>
              <a:gd name="connsiteY159" fmla="*/ 2235089 h 2237474"/>
              <a:gd name="connsiteX160" fmla="*/ 1324828 w 12192000"/>
              <a:gd name="connsiteY160" fmla="*/ 2231968 h 2237474"/>
              <a:gd name="connsiteX161" fmla="*/ 1297744 w 12192000"/>
              <a:gd name="connsiteY161" fmla="*/ 2235849 h 2237474"/>
              <a:gd name="connsiteX162" fmla="*/ 1286236 w 12192000"/>
              <a:gd name="connsiteY162" fmla="*/ 2233135 h 2237474"/>
              <a:gd name="connsiteX163" fmla="*/ 1283504 w 12192000"/>
              <a:gd name="connsiteY163" fmla="*/ 2233797 h 2237474"/>
              <a:gd name="connsiteX164" fmla="*/ 1279765 w 12192000"/>
              <a:gd name="connsiteY164" fmla="*/ 2229639 h 2237474"/>
              <a:gd name="connsiteX165" fmla="*/ 1195347 w 12192000"/>
              <a:gd name="connsiteY165" fmla="*/ 2212354 h 2237474"/>
              <a:gd name="connsiteX166" fmla="*/ 970251 w 12192000"/>
              <a:gd name="connsiteY166" fmla="*/ 2221029 h 2237474"/>
              <a:gd name="connsiteX167" fmla="*/ 812914 w 12192000"/>
              <a:gd name="connsiteY167" fmla="*/ 2202752 h 2237474"/>
              <a:gd name="connsiteX168" fmla="*/ 800195 w 12192000"/>
              <a:gd name="connsiteY168" fmla="*/ 2209407 h 2237474"/>
              <a:gd name="connsiteX169" fmla="*/ 784978 w 12192000"/>
              <a:gd name="connsiteY169" fmla="*/ 2212360 h 2237474"/>
              <a:gd name="connsiteX170" fmla="*/ 681987 w 12192000"/>
              <a:gd name="connsiteY170" fmla="*/ 2216757 h 2237474"/>
              <a:gd name="connsiteX171" fmla="*/ 669923 w 12192000"/>
              <a:gd name="connsiteY171" fmla="*/ 2211682 h 2237474"/>
              <a:gd name="connsiteX172" fmla="*/ 648680 w 12192000"/>
              <a:gd name="connsiteY172" fmla="*/ 2206229 h 2237474"/>
              <a:gd name="connsiteX173" fmla="*/ 597225 w 12192000"/>
              <a:gd name="connsiteY173" fmla="*/ 2180999 h 2237474"/>
              <a:gd name="connsiteX174" fmla="*/ 558449 w 12192000"/>
              <a:gd name="connsiteY174" fmla="*/ 2182346 h 2237474"/>
              <a:gd name="connsiteX175" fmla="*/ 550517 w 12192000"/>
              <a:gd name="connsiteY175" fmla="*/ 2182060 h 2237474"/>
              <a:gd name="connsiteX176" fmla="*/ 550309 w 12192000"/>
              <a:gd name="connsiteY176" fmla="*/ 2181825 h 2237474"/>
              <a:gd name="connsiteX177" fmla="*/ 541836 w 12192000"/>
              <a:gd name="connsiteY177" fmla="*/ 2181063 h 2237474"/>
              <a:gd name="connsiteX178" fmla="*/ 536057 w 12192000"/>
              <a:gd name="connsiteY178" fmla="*/ 2181537 h 2237474"/>
              <a:gd name="connsiteX179" fmla="*/ 520671 w 12192000"/>
              <a:gd name="connsiteY179" fmla="*/ 2180980 h 2237474"/>
              <a:gd name="connsiteX180" fmla="*/ 515024 w 12192000"/>
              <a:gd name="connsiteY180" fmla="*/ 2179258 h 2237474"/>
              <a:gd name="connsiteX181" fmla="*/ 512278 w 12192000"/>
              <a:gd name="connsiteY181" fmla="*/ 2176369 h 2237474"/>
              <a:gd name="connsiteX182" fmla="*/ 480419 w 12192000"/>
              <a:gd name="connsiteY182" fmla="*/ 2167807 h 2237474"/>
              <a:gd name="connsiteX183" fmla="*/ 413835 w 12192000"/>
              <a:gd name="connsiteY183" fmla="*/ 2156783 h 2237474"/>
              <a:gd name="connsiteX184" fmla="*/ 376513 w 12192000"/>
              <a:gd name="connsiteY184" fmla="*/ 2154014 h 2237474"/>
              <a:gd name="connsiteX185" fmla="*/ 273386 w 12192000"/>
              <a:gd name="connsiteY185" fmla="*/ 2142551 h 2237474"/>
              <a:gd name="connsiteX186" fmla="*/ 169207 w 12192000"/>
              <a:gd name="connsiteY186" fmla="*/ 2128100 h 2237474"/>
              <a:gd name="connsiteX187" fmla="*/ 93149 w 12192000"/>
              <a:gd name="connsiteY187" fmla="*/ 2105324 h 2237474"/>
              <a:gd name="connsiteX188" fmla="*/ 88109 w 12192000"/>
              <a:gd name="connsiteY188" fmla="*/ 2106704 h 2237474"/>
              <a:gd name="connsiteX189" fmla="*/ 80022 w 12192000"/>
              <a:gd name="connsiteY189" fmla="*/ 2107254 h 2237474"/>
              <a:gd name="connsiteX190" fmla="*/ 79717 w 12192000"/>
              <a:gd name="connsiteY190" fmla="*/ 2107046 h 2237474"/>
              <a:gd name="connsiteX191" fmla="*/ 72352 w 12192000"/>
              <a:gd name="connsiteY191" fmla="*/ 2107991 h 2237474"/>
              <a:gd name="connsiteX192" fmla="*/ 37645 w 12192000"/>
              <a:gd name="connsiteY192" fmla="*/ 2115401 h 2237474"/>
              <a:gd name="connsiteX193" fmla="*/ 4572 w 12192000"/>
              <a:gd name="connsiteY193" fmla="*/ 2111091 h 2237474"/>
              <a:gd name="connsiteX194" fmla="*/ 0 w 12192000"/>
              <a:gd name="connsiteY194" fmla="*/ 2110468 h 2237474"/>
              <a:gd name="connsiteX195" fmla="*/ 0 w 12192000"/>
              <a:gd name="connsiteY19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958984 w 12192000"/>
              <a:gd name="connsiteY38" fmla="*/ 1057212 h 2237474"/>
              <a:gd name="connsiteX39" fmla="*/ 8886001 w 12192000"/>
              <a:gd name="connsiteY39" fmla="*/ 1067468 h 2237474"/>
              <a:gd name="connsiteX40" fmla="*/ 8838610 w 12192000"/>
              <a:gd name="connsiteY40" fmla="*/ 1075091 h 2237474"/>
              <a:gd name="connsiteX41" fmla="*/ 8750383 w 12192000"/>
              <a:gd name="connsiteY41" fmla="*/ 1097387 h 2237474"/>
              <a:gd name="connsiteX42" fmla="*/ 8665605 w 12192000"/>
              <a:gd name="connsiteY42" fmla="*/ 1110791 h 2237474"/>
              <a:gd name="connsiteX43" fmla="*/ 8584946 w 12192000"/>
              <a:gd name="connsiteY43" fmla="*/ 1135226 h 2237474"/>
              <a:gd name="connsiteX44" fmla="*/ 8460755 w 12192000"/>
              <a:gd name="connsiteY44" fmla="*/ 1203427 h 2237474"/>
              <a:gd name="connsiteX45" fmla="*/ 8419755 w 12192000"/>
              <a:gd name="connsiteY45" fmla="*/ 1216260 h 2237474"/>
              <a:gd name="connsiteX46" fmla="*/ 8411626 w 12192000"/>
              <a:gd name="connsiteY46" fmla="*/ 1214397 h 2237474"/>
              <a:gd name="connsiteX47" fmla="*/ 8363469 w 12192000"/>
              <a:gd name="connsiteY47" fmla="*/ 1246658 h 2237474"/>
              <a:gd name="connsiteX48" fmla="*/ 8275497 w 12192000"/>
              <a:gd name="connsiteY48" fmla="*/ 1264396 h 2237474"/>
              <a:gd name="connsiteX49" fmla="*/ 8206287 w 12192000"/>
              <a:gd name="connsiteY49" fmla="*/ 1273060 h 2237474"/>
              <a:gd name="connsiteX50" fmla="*/ 8139997 w 12192000"/>
              <a:gd name="connsiteY50" fmla="*/ 1282713 h 2237474"/>
              <a:gd name="connsiteX51" fmla="*/ 8074238 w 12192000"/>
              <a:gd name="connsiteY51" fmla="*/ 1301895 h 2237474"/>
              <a:gd name="connsiteX52" fmla="*/ 7942099 w 12192000"/>
              <a:gd name="connsiteY52" fmla="*/ 1336332 h 2237474"/>
              <a:gd name="connsiteX53" fmla="*/ 7902328 w 12192000"/>
              <a:gd name="connsiteY53" fmla="*/ 1345865 h 2237474"/>
              <a:gd name="connsiteX54" fmla="*/ 7840612 w 12192000"/>
              <a:gd name="connsiteY54" fmla="*/ 1369373 h 2237474"/>
              <a:gd name="connsiteX55" fmla="*/ 7786819 w 12192000"/>
              <a:gd name="connsiteY55" fmla="*/ 1378970 h 2237474"/>
              <a:gd name="connsiteX56" fmla="*/ 7548172 w 12192000"/>
              <a:gd name="connsiteY56" fmla="*/ 1417460 h 2237474"/>
              <a:gd name="connsiteX57" fmla="*/ 7483437 w 12192000"/>
              <a:gd name="connsiteY57" fmla="*/ 1478152 h 2237474"/>
              <a:gd name="connsiteX58" fmla="*/ 7377870 w 12192000"/>
              <a:gd name="connsiteY58" fmla="*/ 1523319 h 2237474"/>
              <a:gd name="connsiteX59" fmla="*/ 7230737 w 12192000"/>
              <a:gd name="connsiteY59" fmla="*/ 1562633 h 2237474"/>
              <a:gd name="connsiteX60" fmla="*/ 7224458 w 12192000"/>
              <a:gd name="connsiteY60" fmla="*/ 1573008 h 2237474"/>
              <a:gd name="connsiteX61" fmla="*/ 7183121 w 12192000"/>
              <a:gd name="connsiteY61" fmla="*/ 1595162 h 2237474"/>
              <a:gd name="connsiteX62" fmla="*/ 7164601 w 12192000"/>
              <a:gd name="connsiteY62" fmla="*/ 1606490 h 2237474"/>
              <a:gd name="connsiteX63" fmla="*/ 7031309 w 12192000"/>
              <a:gd name="connsiteY63" fmla="*/ 1619451 h 2237474"/>
              <a:gd name="connsiteX64" fmla="*/ 6900177 w 12192000"/>
              <a:gd name="connsiteY64" fmla="*/ 1636016 h 2237474"/>
              <a:gd name="connsiteX65" fmla="*/ 6795372 w 12192000"/>
              <a:gd name="connsiteY65" fmla="*/ 1644845 h 2237474"/>
              <a:gd name="connsiteX66" fmla="*/ 6692251 w 12192000"/>
              <a:gd name="connsiteY66" fmla="*/ 1656357 h 2237474"/>
              <a:gd name="connsiteX67" fmla="*/ 6655235 w 12192000"/>
              <a:gd name="connsiteY67" fmla="*/ 1661869 h 2237474"/>
              <a:gd name="connsiteX68" fmla="*/ 6554894 w 12192000"/>
              <a:gd name="connsiteY68" fmla="*/ 1664428 h 2237474"/>
              <a:gd name="connsiteX69" fmla="*/ 6516595 w 12192000"/>
              <a:gd name="connsiteY69" fmla="*/ 1667475 h 2237474"/>
              <a:gd name="connsiteX70" fmla="*/ 6508541 w 12192000"/>
              <a:gd name="connsiteY70" fmla="*/ 1668757 h 2237474"/>
              <a:gd name="connsiteX71" fmla="*/ 6471012 w 12192000"/>
              <a:gd name="connsiteY71" fmla="*/ 1678604 h 2237474"/>
              <a:gd name="connsiteX72" fmla="*/ 6364035 w 12192000"/>
              <a:gd name="connsiteY72" fmla="*/ 1667683 h 2237474"/>
              <a:gd name="connsiteX73" fmla="*/ 6280959 w 12192000"/>
              <a:gd name="connsiteY73" fmla="*/ 1689329 h 2237474"/>
              <a:gd name="connsiteX74" fmla="*/ 6243319 w 12192000"/>
              <a:gd name="connsiteY74" fmla="*/ 1695560 h 2237474"/>
              <a:gd name="connsiteX75" fmla="*/ 6098321 w 12192000"/>
              <a:gd name="connsiteY75" fmla="*/ 1721646 h 2237474"/>
              <a:gd name="connsiteX76" fmla="*/ 5880652 w 12192000"/>
              <a:gd name="connsiteY76" fmla="*/ 1779643 h 2237474"/>
              <a:gd name="connsiteX77" fmla="*/ 5785959 w 12192000"/>
              <a:gd name="connsiteY77" fmla="*/ 1775307 h 2237474"/>
              <a:gd name="connsiteX78" fmla="*/ 5643534 w 12192000"/>
              <a:gd name="connsiteY78" fmla="*/ 1802919 h 2237474"/>
              <a:gd name="connsiteX79" fmla="*/ 5518799 w 12192000"/>
              <a:gd name="connsiteY79" fmla="*/ 1818312 h 2237474"/>
              <a:gd name="connsiteX80" fmla="*/ 5505014 w 12192000"/>
              <a:gd name="connsiteY80" fmla="*/ 1819259 h 2237474"/>
              <a:gd name="connsiteX81" fmla="*/ 5453307 w 12192000"/>
              <a:gd name="connsiteY81" fmla="*/ 1815450 h 2237474"/>
              <a:gd name="connsiteX82" fmla="*/ 5221533 w 12192000"/>
              <a:gd name="connsiteY82" fmla="*/ 1846950 h 2237474"/>
              <a:gd name="connsiteX83" fmla="*/ 5149802 w 12192000"/>
              <a:gd name="connsiteY83" fmla="*/ 1844846 h 2237474"/>
              <a:gd name="connsiteX84" fmla="*/ 5114927 w 12192000"/>
              <a:gd name="connsiteY84" fmla="*/ 1847827 h 2237474"/>
              <a:gd name="connsiteX85" fmla="*/ 5108970 w 12192000"/>
              <a:gd name="connsiteY85" fmla="*/ 1847935 h 2237474"/>
              <a:gd name="connsiteX86" fmla="*/ 5067961 w 12192000"/>
              <a:gd name="connsiteY86" fmla="*/ 1845917 h 2237474"/>
              <a:gd name="connsiteX87" fmla="*/ 5007075 w 12192000"/>
              <a:gd name="connsiteY87" fmla="*/ 1838626 h 2237474"/>
              <a:gd name="connsiteX88" fmla="*/ 4944087 w 12192000"/>
              <a:gd name="connsiteY88" fmla="*/ 1823332 h 2237474"/>
              <a:gd name="connsiteX89" fmla="*/ 4907662 w 12192000"/>
              <a:gd name="connsiteY89" fmla="*/ 1816900 h 2237474"/>
              <a:gd name="connsiteX90" fmla="*/ 4882386 w 12192000"/>
              <a:gd name="connsiteY90" fmla="*/ 1809844 h 2237474"/>
              <a:gd name="connsiteX91" fmla="*/ 4811440 w 12192000"/>
              <a:gd name="connsiteY91" fmla="*/ 1804655 h 2237474"/>
              <a:gd name="connsiteX92" fmla="*/ 4691075 w 12192000"/>
              <a:gd name="connsiteY92" fmla="*/ 1801389 h 2237474"/>
              <a:gd name="connsiteX93" fmla="*/ 4611738 w 12192000"/>
              <a:gd name="connsiteY93" fmla="*/ 1776964 h 2237474"/>
              <a:gd name="connsiteX94" fmla="*/ 4560070 w 12192000"/>
              <a:gd name="connsiteY94" fmla="*/ 1785640 h 2237474"/>
              <a:gd name="connsiteX95" fmla="*/ 4536503 w 12192000"/>
              <a:gd name="connsiteY95" fmla="*/ 1785334 h 2237474"/>
              <a:gd name="connsiteX96" fmla="*/ 4513724 w 12192000"/>
              <a:gd name="connsiteY96" fmla="*/ 1791996 h 2237474"/>
              <a:gd name="connsiteX97" fmla="*/ 4459810 w 12192000"/>
              <a:gd name="connsiteY97" fmla="*/ 1797886 h 2237474"/>
              <a:gd name="connsiteX98" fmla="*/ 4379064 w 12192000"/>
              <a:gd name="connsiteY98" fmla="*/ 1817177 h 2237474"/>
              <a:gd name="connsiteX99" fmla="*/ 4290981 w 12192000"/>
              <a:gd name="connsiteY99" fmla="*/ 1839677 h 2237474"/>
              <a:gd name="connsiteX100" fmla="*/ 4238372 w 12192000"/>
              <a:gd name="connsiteY100" fmla="*/ 1851480 h 2237474"/>
              <a:gd name="connsiteX101" fmla="*/ 4232517 w 12192000"/>
              <a:gd name="connsiteY101" fmla="*/ 1852567 h 2237474"/>
              <a:gd name="connsiteX102" fmla="*/ 4191732 w 12192000"/>
              <a:gd name="connsiteY102" fmla="*/ 1857328 h 2237474"/>
              <a:gd name="connsiteX103" fmla="*/ 4065532 w 12192000"/>
              <a:gd name="connsiteY103" fmla="*/ 1855477 h 2237474"/>
              <a:gd name="connsiteX104" fmla="*/ 4028460 w 12192000"/>
              <a:gd name="connsiteY104" fmla="*/ 1855137 h 2237474"/>
              <a:gd name="connsiteX105" fmla="*/ 4002267 w 12192000"/>
              <a:gd name="connsiteY105" fmla="*/ 1852352 h 2237474"/>
              <a:gd name="connsiteX106" fmla="*/ 3931396 w 12192000"/>
              <a:gd name="connsiteY106" fmla="*/ 1858915 h 2237474"/>
              <a:gd name="connsiteX107" fmla="*/ 3812162 w 12192000"/>
              <a:gd name="connsiteY107" fmla="*/ 1875501 h 2237474"/>
              <a:gd name="connsiteX108" fmla="*/ 3729530 w 12192000"/>
              <a:gd name="connsiteY108" fmla="*/ 1864513 h 2237474"/>
              <a:gd name="connsiteX109" fmla="*/ 3680177 w 12192000"/>
              <a:gd name="connsiteY109" fmla="*/ 1881552 h 2237474"/>
              <a:gd name="connsiteX110" fmla="*/ 3567259 w 12192000"/>
              <a:gd name="connsiteY110" fmla="*/ 1893482 h 2237474"/>
              <a:gd name="connsiteX111" fmla="*/ 3405770 w 12192000"/>
              <a:gd name="connsiteY111" fmla="*/ 1904591 h 2237474"/>
              <a:gd name="connsiteX112" fmla="*/ 3280097 w 12192000"/>
              <a:gd name="connsiteY112" fmla="*/ 1919610 h 2237474"/>
              <a:gd name="connsiteX113" fmla="*/ 3123424 w 12192000"/>
              <a:gd name="connsiteY113" fmla="*/ 1952930 h 2237474"/>
              <a:gd name="connsiteX114" fmla="*/ 3009910 w 12192000"/>
              <a:gd name="connsiteY114" fmla="*/ 1957866 h 2237474"/>
              <a:gd name="connsiteX115" fmla="*/ 2995934 w 12192000"/>
              <a:gd name="connsiteY115" fmla="*/ 1967085 h 2237474"/>
              <a:gd name="connsiteX116" fmla="*/ 2980071 w 12192000"/>
              <a:gd name="connsiteY116" fmla="*/ 1972988 h 2237474"/>
              <a:gd name="connsiteX117" fmla="*/ 2978094 w 12192000"/>
              <a:gd name="connsiteY117" fmla="*/ 1972369 h 2237474"/>
              <a:gd name="connsiteX118" fmla="*/ 2942858 w 12192000"/>
              <a:gd name="connsiteY118" fmla="*/ 1981367 h 2237474"/>
              <a:gd name="connsiteX119" fmla="*/ 2875436 w 12192000"/>
              <a:gd name="connsiteY119" fmla="*/ 1996977 h 2237474"/>
              <a:gd name="connsiteX120" fmla="*/ 2874892 w 12192000"/>
              <a:gd name="connsiteY120" fmla="*/ 1996085 h 2237474"/>
              <a:gd name="connsiteX121" fmla="*/ 2864145 w 12192000"/>
              <a:gd name="connsiteY121" fmla="*/ 1994061 h 2237474"/>
              <a:gd name="connsiteX122" fmla="*/ 2843662 w 12192000"/>
              <a:gd name="connsiteY122" fmla="*/ 1992498 h 2237474"/>
              <a:gd name="connsiteX123" fmla="*/ 2796128 w 12192000"/>
              <a:gd name="connsiteY123" fmla="*/ 1976403 h 2237474"/>
              <a:gd name="connsiteX124" fmla="*/ 2756784 w 12192000"/>
              <a:gd name="connsiteY124" fmla="*/ 1985116 h 2237474"/>
              <a:gd name="connsiteX125" fmla="*/ 2748833 w 12192000"/>
              <a:gd name="connsiteY125" fmla="*/ 1986323 h 2237474"/>
              <a:gd name="connsiteX126" fmla="*/ 2748661 w 12192000"/>
              <a:gd name="connsiteY126" fmla="*/ 1986122 h 2237474"/>
              <a:gd name="connsiteX127" fmla="*/ 2740251 w 12192000"/>
              <a:gd name="connsiteY127" fmla="*/ 1986946 h 2237474"/>
              <a:gd name="connsiteX128" fmla="*/ 2718916 w 12192000"/>
              <a:gd name="connsiteY128" fmla="*/ 1990867 h 2237474"/>
              <a:gd name="connsiteX129" fmla="*/ 2713522 w 12192000"/>
              <a:gd name="connsiteY129" fmla="*/ 1990173 h 2237474"/>
              <a:gd name="connsiteX130" fmla="*/ 2680597 w 12192000"/>
              <a:gd name="connsiteY130" fmla="*/ 1984996 h 2237474"/>
              <a:gd name="connsiteX131" fmla="*/ 2578178 w 12192000"/>
              <a:gd name="connsiteY131" fmla="*/ 1990531 h 2237474"/>
              <a:gd name="connsiteX132" fmla="*/ 2476147 w 12192000"/>
              <a:gd name="connsiteY132" fmla="*/ 1998305 h 2237474"/>
              <a:gd name="connsiteX133" fmla="*/ 2373568 w 12192000"/>
              <a:gd name="connsiteY133" fmla="*/ 2003219 h 2237474"/>
              <a:gd name="connsiteX134" fmla="*/ 2321399 w 12192000"/>
              <a:gd name="connsiteY134" fmla="*/ 1989467 h 2237474"/>
              <a:gd name="connsiteX135" fmla="*/ 2315525 w 12192000"/>
              <a:gd name="connsiteY135" fmla="*/ 1989708 h 2237474"/>
              <a:gd name="connsiteX136" fmla="*/ 2300792 w 12192000"/>
              <a:gd name="connsiteY136" fmla="*/ 1994290 h 2237474"/>
              <a:gd name="connsiteX137" fmla="*/ 2295469 w 12192000"/>
              <a:gd name="connsiteY137" fmla="*/ 1996659 h 2237474"/>
              <a:gd name="connsiteX138" fmla="*/ 2287219 w 12192000"/>
              <a:gd name="connsiteY138" fmla="*/ 1998750 h 2237474"/>
              <a:gd name="connsiteX139" fmla="*/ 2286948 w 12192000"/>
              <a:gd name="connsiteY139" fmla="*/ 1998596 h 2237474"/>
              <a:gd name="connsiteX140" fmla="*/ 2243069 w 12192000"/>
              <a:gd name="connsiteY140" fmla="*/ 2015111 h 2237474"/>
              <a:gd name="connsiteX141" fmla="*/ 2186609 w 12192000"/>
              <a:gd name="connsiteY141" fmla="*/ 2008263 h 2237474"/>
              <a:gd name="connsiteX142" fmla="*/ 2164831 w 12192000"/>
              <a:gd name="connsiteY142" fmla="*/ 2010143 h 2237474"/>
              <a:gd name="connsiteX143" fmla="*/ 2152836 w 12192000"/>
              <a:gd name="connsiteY143" fmla="*/ 2010048 h 2237474"/>
              <a:gd name="connsiteX144" fmla="*/ 2117102 w 12192000"/>
              <a:gd name="connsiteY144" fmla="*/ 2023004 h 2237474"/>
              <a:gd name="connsiteX145" fmla="*/ 2111935 w 12192000"/>
              <a:gd name="connsiteY145" fmla="*/ 2023163 h 2237474"/>
              <a:gd name="connsiteX146" fmla="*/ 2089991 w 12192000"/>
              <a:gd name="connsiteY146" fmla="*/ 2034193 h 2237474"/>
              <a:gd name="connsiteX147" fmla="*/ 2058061 w 12192000"/>
              <a:gd name="connsiteY147" fmla="*/ 2047942 h 2237474"/>
              <a:gd name="connsiteX148" fmla="*/ 2055737 w 12192000"/>
              <a:gd name="connsiteY148" fmla="*/ 2047704 h 2237474"/>
              <a:gd name="connsiteX149" fmla="*/ 2042244 w 12192000"/>
              <a:gd name="connsiteY149" fmla="*/ 2055560 h 2237474"/>
              <a:gd name="connsiteX150" fmla="*/ 1976224 w 12192000"/>
              <a:gd name="connsiteY150" fmla="*/ 2074257 h 2237474"/>
              <a:gd name="connsiteX151" fmla="*/ 1877728 w 12192000"/>
              <a:gd name="connsiteY151" fmla="*/ 2101004 h 2237474"/>
              <a:gd name="connsiteX152" fmla="*/ 1759056 w 12192000"/>
              <a:gd name="connsiteY152" fmla="*/ 2125608 h 2237474"/>
              <a:gd name="connsiteX153" fmla="*/ 1637948 w 12192000"/>
              <a:gd name="connsiteY153" fmla="*/ 2172597 h 2237474"/>
              <a:gd name="connsiteX154" fmla="*/ 1434549 w 12192000"/>
              <a:gd name="connsiteY154" fmla="*/ 2234522 h 2237474"/>
              <a:gd name="connsiteX155" fmla="*/ 1398481 w 12192000"/>
              <a:gd name="connsiteY155" fmla="*/ 2237074 h 2237474"/>
              <a:gd name="connsiteX156" fmla="*/ 1398407 w 12192000"/>
              <a:gd name="connsiteY156" fmla="*/ 2237095 h 2237474"/>
              <a:gd name="connsiteX157" fmla="*/ 1370962 w 12192000"/>
              <a:gd name="connsiteY157" fmla="*/ 2237474 h 2237474"/>
              <a:gd name="connsiteX158" fmla="*/ 1356367 w 12192000"/>
              <a:gd name="connsiteY158" fmla="*/ 2235089 h 2237474"/>
              <a:gd name="connsiteX159" fmla="*/ 1324828 w 12192000"/>
              <a:gd name="connsiteY159" fmla="*/ 2231968 h 2237474"/>
              <a:gd name="connsiteX160" fmla="*/ 1297744 w 12192000"/>
              <a:gd name="connsiteY160" fmla="*/ 2235849 h 2237474"/>
              <a:gd name="connsiteX161" fmla="*/ 1286236 w 12192000"/>
              <a:gd name="connsiteY161" fmla="*/ 2233135 h 2237474"/>
              <a:gd name="connsiteX162" fmla="*/ 1283504 w 12192000"/>
              <a:gd name="connsiteY162" fmla="*/ 2233797 h 2237474"/>
              <a:gd name="connsiteX163" fmla="*/ 1279765 w 12192000"/>
              <a:gd name="connsiteY163" fmla="*/ 2229639 h 2237474"/>
              <a:gd name="connsiteX164" fmla="*/ 1195347 w 12192000"/>
              <a:gd name="connsiteY164" fmla="*/ 2212354 h 2237474"/>
              <a:gd name="connsiteX165" fmla="*/ 970251 w 12192000"/>
              <a:gd name="connsiteY165" fmla="*/ 2221029 h 2237474"/>
              <a:gd name="connsiteX166" fmla="*/ 812914 w 12192000"/>
              <a:gd name="connsiteY166" fmla="*/ 2202752 h 2237474"/>
              <a:gd name="connsiteX167" fmla="*/ 800195 w 12192000"/>
              <a:gd name="connsiteY167" fmla="*/ 2209407 h 2237474"/>
              <a:gd name="connsiteX168" fmla="*/ 784978 w 12192000"/>
              <a:gd name="connsiteY168" fmla="*/ 2212360 h 2237474"/>
              <a:gd name="connsiteX169" fmla="*/ 681987 w 12192000"/>
              <a:gd name="connsiteY169" fmla="*/ 2216757 h 2237474"/>
              <a:gd name="connsiteX170" fmla="*/ 669923 w 12192000"/>
              <a:gd name="connsiteY170" fmla="*/ 2211682 h 2237474"/>
              <a:gd name="connsiteX171" fmla="*/ 648680 w 12192000"/>
              <a:gd name="connsiteY171" fmla="*/ 2206229 h 2237474"/>
              <a:gd name="connsiteX172" fmla="*/ 597225 w 12192000"/>
              <a:gd name="connsiteY172" fmla="*/ 2180999 h 2237474"/>
              <a:gd name="connsiteX173" fmla="*/ 558449 w 12192000"/>
              <a:gd name="connsiteY173" fmla="*/ 2182346 h 2237474"/>
              <a:gd name="connsiteX174" fmla="*/ 550517 w 12192000"/>
              <a:gd name="connsiteY174" fmla="*/ 2182060 h 2237474"/>
              <a:gd name="connsiteX175" fmla="*/ 550309 w 12192000"/>
              <a:gd name="connsiteY175" fmla="*/ 2181825 h 2237474"/>
              <a:gd name="connsiteX176" fmla="*/ 541836 w 12192000"/>
              <a:gd name="connsiteY176" fmla="*/ 2181063 h 2237474"/>
              <a:gd name="connsiteX177" fmla="*/ 536057 w 12192000"/>
              <a:gd name="connsiteY177" fmla="*/ 2181537 h 2237474"/>
              <a:gd name="connsiteX178" fmla="*/ 520671 w 12192000"/>
              <a:gd name="connsiteY178" fmla="*/ 2180980 h 2237474"/>
              <a:gd name="connsiteX179" fmla="*/ 515024 w 12192000"/>
              <a:gd name="connsiteY179" fmla="*/ 2179258 h 2237474"/>
              <a:gd name="connsiteX180" fmla="*/ 512278 w 12192000"/>
              <a:gd name="connsiteY180" fmla="*/ 2176369 h 2237474"/>
              <a:gd name="connsiteX181" fmla="*/ 480419 w 12192000"/>
              <a:gd name="connsiteY181" fmla="*/ 2167807 h 2237474"/>
              <a:gd name="connsiteX182" fmla="*/ 413835 w 12192000"/>
              <a:gd name="connsiteY182" fmla="*/ 2156783 h 2237474"/>
              <a:gd name="connsiteX183" fmla="*/ 376513 w 12192000"/>
              <a:gd name="connsiteY183" fmla="*/ 2154014 h 2237474"/>
              <a:gd name="connsiteX184" fmla="*/ 273386 w 12192000"/>
              <a:gd name="connsiteY184" fmla="*/ 2142551 h 2237474"/>
              <a:gd name="connsiteX185" fmla="*/ 169207 w 12192000"/>
              <a:gd name="connsiteY185" fmla="*/ 2128100 h 2237474"/>
              <a:gd name="connsiteX186" fmla="*/ 93149 w 12192000"/>
              <a:gd name="connsiteY186" fmla="*/ 2105324 h 2237474"/>
              <a:gd name="connsiteX187" fmla="*/ 88109 w 12192000"/>
              <a:gd name="connsiteY187" fmla="*/ 2106704 h 2237474"/>
              <a:gd name="connsiteX188" fmla="*/ 80022 w 12192000"/>
              <a:gd name="connsiteY188" fmla="*/ 2107254 h 2237474"/>
              <a:gd name="connsiteX189" fmla="*/ 79717 w 12192000"/>
              <a:gd name="connsiteY189" fmla="*/ 2107046 h 2237474"/>
              <a:gd name="connsiteX190" fmla="*/ 72352 w 12192000"/>
              <a:gd name="connsiteY190" fmla="*/ 2107991 h 2237474"/>
              <a:gd name="connsiteX191" fmla="*/ 37645 w 12192000"/>
              <a:gd name="connsiteY191" fmla="*/ 2115401 h 2237474"/>
              <a:gd name="connsiteX192" fmla="*/ 4572 w 12192000"/>
              <a:gd name="connsiteY192" fmla="*/ 2111091 h 2237474"/>
              <a:gd name="connsiteX193" fmla="*/ 0 w 12192000"/>
              <a:gd name="connsiteY193" fmla="*/ 2110468 h 2237474"/>
              <a:gd name="connsiteX194" fmla="*/ 0 w 12192000"/>
              <a:gd name="connsiteY19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12987 w 12192000"/>
              <a:gd name="connsiteY36" fmla="*/ 106198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77033 w 12192000"/>
              <a:gd name="connsiteY24" fmla="*/ 922857 h 2237474"/>
              <a:gd name="connsiteX25" fmla="*/ 9544189 w 12192000"/>
              <a:gd name="connsiteY25" fmla="*/ 938966 h 2237474"/>
              <a:gd name="connsiteX26" fmla="*/ 9500499 w 12192000"/>
              <a:gd name="connsiteY26" fmla="*/ 954680 h 2237474"/>
              <a:gd name="connsiteX27" fmla="*/ 9428195 w 12192000"/>
              <a:gd name="connsiteY27" fmla="*/ 986225 h 2237474"/>
              <a:gd name="connsiteX28" fmla="*/ 9410017 w 12192000"/>
              <a:gd name="connsiteY28" fmla="*/ 993931 h 2237474"/>
              <a:gd name="connsiteX29" fmla="*/ 9392919 w 12192000"/>
              <a:gd name="connsiteY29" fmla="*/ 994656 h 2237474"/>
              <a:gd name="connsiteX30" fmla="*/ 9278619 w 12192000"/>
              <a:gd name="connsiteY30" fmla="*/ 1011878 h 2237474"/>
              <a:gd name="connsiteX31" fmla="*/ 9268019 w 12192000"/>
              <a:gd name="connsiteY31" fmla="*/ 1007442 h 2237474"/>
              <a:gd name="connsiteX32" fmla="*/ 9234662 w 12192000"/>
              <a:gd name="connsiteY32" fmla="*/ 1023056 h 2237474"/>
              <a:gd name="connsiteX33" fmla="*/ 9181033 w 12192000"/>
              <a:gd name="connsiteY33" fmla="*/ 1037921 h 2237474"/>
              <a:gd name="connsiteX34" fmla="*/ 9155969 w 12192000"/>
              <a:gd name="connsiteY34" fmla="*/ 1046804 h 2237474"/>
              <a:gd name="connsiteX35" fmla="*/ 9133985 w 12192000"/>
              <a:gd name="connsiteY35" fmla="*/ 1046450 h 2237474"/>
              <a:gd name="connsiteX36" fmla="*/ 9003462 w 12192000"/>
              <a:gd name="connsiteY36" fmla="*/ 1042406 h 2237474"/>
              <a:gd name="connsiteX37" fmla="*/ 8968445 w 12192000"/>
              <a:gd name="connsiteY37" fmla="*/ 1052169 h 2237474"/>
              <a:gd name="connsiteX38" fmla="*/ 8886001 w 12192000"/>
              <a:gd name="connsiteY38" fmla="*/ 1067468 h 2237474"/>
              <a:gd name="connsiteX39" fmla="*/ 8838610 w 12192000"/>
              <a:gd name="connsiteY39" fmla="*/ 1075091 h 2237474"/>
              <a:gd name="connsiteX40" fmla="*/ 8750383 w 12192000"/>
              <a:gd name="connsiteY40" fmla="*/ 1097387 h 2237474"/>
              <a:gd name="connsiteX41" fmla="*/ 8665605 w 12192000"/>
              <a:gd name="connsiteY41" fmla="*/ 1110791 h 2237474"/>
              <a:gd name="connsiteX42" fmla="*/ 8584946 w 12192000"/>
              <a:gd name="connsiteY42" fmla="*/ 1135226 h 2237474"/>
              <a:gd name="connsiteX43" fmla="*/ 8460755 w 12192000"/>
              <a:gd name="connsiteY43" fmla="*/ 1203427 h 2237474"/>
              <a:gd name="connsiteX44" fmla="*/ 8419755 w 12192000"/>
              <a:gd name="connsiteY44" fmla="*/ 1216260 h 2237474"/>
              <a:gd name="connsiteX45" fmla="*/ 8411626 w 12192000"/>
              <a:gd name="connsiteY45" fmla="*/ 1214397 h 2237474"/>
              <a:gd name="connsiteX46" fmla="*/ 8363469 w 12192000"/>
              <a:gd name="connsiteY46" fmla="*/ 1246658 h 2237474"/>
              <a:gd name="connsiteX47" fmla="*/ 8275497 w 12192000"/>
              <a:gd name="connsiteY47" fmla="*/ 1264396 h 2237474"/>
              <a:gd name="connsiteX48" fmla="*/ 8206287 w 12192000"/>
              <a:gd name="connsiteY48" fmla="*/ 1273060 h 2237474"/>
              <a:gd name="connsiteX49" fmla="*/ 8139997 w 12192000"/>
              <a:gd name="connsiteY49" fmla="*/ 1282713 h 2237474"/>
              <a:gd name="connsiteX50" fmla="*/ 8074238 w 12192000"/>
              <a:gd name="connsiteY50" fmla="*/ 1301895 h 2237474"/>
              <a:gd name="connsiteX51" fmla="*/ 7942099 w 12192000"/>
              <a:gd name="connsiteY51" fmla="*/ 1336332 h 2237474"/>
              <a:gd name="connsiteX52" fmla="*/ 7902328 w 12192000"/>
              <a:gd name="connsiteY52" fmla="*/ 1345865 h 2237474"/>
              <a:gd name="connsiteX53" fmla="*/ 7840612 w 12192000"/>
              <a:gd name="connsiteY53" fmla="*/ 1369373 h 2237474"/>
              <a:gd name="connsiteX54" fmla="*/ 7786819 w 12192000"/>
              <a:gd name="connsiteY54" fmla="*/ 1378970 h 2237474"/>
              <a:gd name="connsiteX55" fmla="*/ 7548172 w 12192000"/>
              <a:gd name="connsiteY55" fmla="*/ 1417460 h 2237474"/>
              <a:gd name="connsiteX56" fmla="*/ 7483437 w 12192000"/>
              <a:gd name="connsiteY56" fmla="*/ 1478152 h 2237474"/>
              <a:gd name="connsiteX57" fmla="*/ 7377870 w 12192000"/>
              <a:gd name="connsiteY57" fmla="*/ 1523319 h 2237474"/>
              <a:gd name="connsiteX58" fmla="*/ 7230737 w 12192000"/>
              <a:gd name="connsiteY58" fmla="*/ 1562633 h 2237474"/>
              <a:gd name="connsiteX59" fmla="*/ 7224458 w 12192000"/>
              <a:gd name="connsiteY59" fmla="*/ 1573008 h 2237474"/>
              <a:gd name="connsiteX60" fmla="*/ 7183121 w 12192000"/>
              <a:gd name="connsiteY60" fmla="*/ 1595162 h 2237474"/>
              <a:gd name="connsiteX61" fmla="*/ 7164601 w 12192000"/>
              <a:gd name="connsiteY61" fmla="*/ 1606490 h 2237474"/>
              <a:gd name="connsiteX62" fmla="*/ 7031309 w 12192000"/>
              <a:gd name="connsiteY62" fmla="*/ 1619451 h 2237474"/>
              <a:gd name="connsiteX63" fmla="*/ 6900177 w 12192000"/>
              <a:gd name="connsiteY63" fmla="*/ 1636016 h 2237474"/>
              <a:gd name="connsiteX64" fmla="*/ 6795372 w 12192000"/>
              <a:gd name="connsiteY64" fmla="*/ 1644845 h 2237474"/>
              <a:gd name="connsiteX65" fmla="*/ 6692251 w 12192000"/>
              <a:gd name="connsiteY65" fmla="*/ 1656357 h 2237474"/>
              <a:gd name="connsiteX66" fmla="*/ 6655235 w 12192000"/>
              <a:gd name="connsiteY66" fmla="*/ 1661869 h 2237474"/>
              <a:gd name="connsiteX67" fmla="*/ 6554894 w 12192000"/>
              <a:gd name="connsiteY67" fmla="*/ 1664428 h 2237474"/>
              <a:gd name="connsiteX68" fmla="*/ 6516595 w 12192000"/>
              <a:gd name="connsiteY68" fmla="*/ 1667475 h 2237474"/>
              <a:gd name="connsiteX69" fmla="*/ 6508541 w 12192000"/>
              <a:gd name="connsiteY69" fmla="*/ 1668757 h 2237474"/>
              <a:gd name="connsiteX70" fmla="*/ 6471012 w 12192000"/>
              <a:gd name="connsiteY70" fmla="*/ 1678604 h 2237474"/>
              <a:gd name="connsiteX71" fmla="*/ 6364035 w 12192000"/>
              <a:gd name="connsiteY71" fmla="*/ 1667683 h 2237474"/>
              <a:gd name="connsiteX72" fmla="*/ 6280959 w 12192000"/>
              <a:gd name="connsiteY72" fmla="*/ 1689329 h 2237474"/>
              <a:gd name="connsiteX73" fmla="*/ 6243319 w 12192000"/>
              <a:gd name="connsiteY73" fmla="*/ 1695560 h 2237474"/>
              <a:gd name="connsiteX74" fmla="*/ 6098321 w 12192000"/>
              <a:gd name="connsiteY74" fmla="*/ 1721646 h 2237474"/>
              <a:gd name="connsiteX75" fmla="*/ 5880652 w 12192000"/>
              <a:gd name="connsiteY75" fmla="*/ 1779643 h 2237474"/>
              <a:gd name="connsiteX76" fmla="*/ 5785959 w 12192000"/>
              <a:gd name="connsiteY76" fmla="*/ 1775307 h 2237474"/>
              <a:gd name="connsiteX77" fmla="*/ 5643534 w 12192000"/>
              <a:gd name="connsiteY77" fmla="*/ 1802919 h 2237474"/>
              <a:gd name="connsiteX78" fmla="*/ 5518799 w 12192000"/>
              <a:gd name="connsiteY78" fmla="*/ 1818312 h 2237474"/>
              <a:gd name="connsiteX79" fmla="*/ 5505014 w 12192000"/>
              <a:gd name="connsiteY79" fmla="*/ 1819259 h 2237474"/>
              <a:gd name="connsiteX80" fmla="*/ 5453307 w 12192000"/>
              <a:gd name="connsiteY80" fmla="*/ 1815450 h 2237474"/>
              <a:gd name="connsiteX81" fmla="*/ 5221533 w 12192000"/>
              <a:gd name="connsiteY81" fmla="*/ 1846950 h 2237474"/>
              <a:gd name="connsiteX82" fmla="*/ 5149802 w 12192000"/>
              <a:gd name="connsiteY82" fmla="*/ 1844846 h 2237474"/>
              <a:gd name="connsiteX83" fmla="*/ 5114927 w 12192000"/>
              <a:gd name="connsiteY83" fmla="*/ 1847827 h 2237474"/>
              <a:gd name="connsiteX84" fmla="*/ 5108970 w 12192000"/>
              <a:gd name="connsiteY84" fmla="*/ 1847935 h 2237474"/>
              <a:gd name="connsiteX85" fmla="*/ 5067961 w 12192000"/>
              <a:gd name="connsiteY85" fmla="*/ 1845917 h 2237474"/>
              <a:gd name="connsiteX86" fmla="*/ 5007075 w 12192000"/>
              <a:gd name="connsiteY86" fmla="*/ 1838626 h 2237474"/>
              <a:gd name="connsiteX87" fmla="*/ 4944087 w 12192000"/>
              <a:gd name="connsiteY87" fmla="*/ 1823332 h 2237474"/>
              <a:gd name="connsiteX88" fmla="*/ 4907662 w 12192000"/>
              <a:gd name="connsiteY88" fmla="*/ 1816900 h 2237474"/>
              <a:gd name="connsiteX89" fmla="*/ 4882386 w 12192000"/>
              <a:gd name="connsiteY89" fmla="*/ 1809844 h 2237474"/>
              <a:gd name="connsiteX90" fmla="*/ 4811440 w 12192000"/>
              <a:gd name="connsiteY90" fmla="*/ 1804655 h 2237474"/>
              <a:gd name="connsiteX91" fmla="*/ 4691075 w 12192000"/>
              <a:gd name="connsiteY91" fmla="*/ 1801389 h 2237474"/>
              <a:gd name="connsiteX92" fmla="*/ 4611738 w 12192000"/>
              <a:gd name="connsiteY92" fmla="*/ 1776964 h 2237474"/>
              <a:gd name="connsiteX93" fmla="*/ 4560070 w 12192000"/>
              <a:gd name="connsiteY93" fmla="*/ 1785640 h 2237474"/>
              <a:gd name="connsiteX94" fmla="*/ 4536503 w 12192000"/>
              <a:gd name="connsiteY94" fmla="*/ 1785334 h 2237474"/>
              <a:gd name="connsiteX95" fmla="*/ 4513724 w 12192000"/>
              <a:gd name="connsiteY95" fmla="*/ 1791996 h 2237474"/>
              <a:gd name="connsiteX96" fmla="*/ 4459810 w 12192000"/>
              <a:gd name="connsiteY96" fmla="*/ 1797886 h 2237474"/>
              <a:gd name="connsiteX97" fmla="*/ 4379064 w 12192000"/>
              <a:gd name="connsiteY97" fmla="*/ 1817177 h 2237474"/>
              <a:gd name="connsiteX98" fmla="*/ 4290981 w 12192000"/>
              <a:gd name="connsiteY98" fmla="*/ 1839677 h 2237474"/>
              <a:gd name="connsiteX99" fmla="*/ 4238372 w 12192000"/>
              <a:gd name="connsiteY99" fmla="*/ 1851480 h 2237474"/>
              <a:gd name="connsiteX100" fmla="*/ 4232517 w 12192000"/>
              <a:gd name="connsiteY100" fmla="*/ 1852567 h 2237474"/>
              <a:gd name="connsiteX101" fmla="*/ 4191732 w 12192000"/>
              <a:gd name="connsiteY101" fmla="*/ 1857328 h 2237474"/>
              <a:gd name="connsiteX102" fmla="*/ 4065532 w 12192000"/>
              <a:gd name="connsiteY102" fmla="*/ 1855477 h 2237474"/>
              <a:gd name="connsiteX103" fmla="*/ 4028460 w 12192000"/>
              <a:gd name="connsiteY103" fmla="*/ 1855137 h 2237474"/>
              <a:gd name="connsiteX104" fmla="*/ 4002267 w 12192000"/>
              <a:gd name="connsiteY104" fmla="*/ 1852352 h 2237474"/>
              <a:gd name="connsiteX105" fmla="*/ 3931396 w 12192000"/>
              <a:gd name="connsiteY105" fmla="*/ 1858915 h 2237474"/>
              <a:gd name="connsiteX106" fmla="*/ 3812162 w 12192000"/>
              <a:gd name="connsiteY106" fmla="*/ 1875501 h 2237474"/>
              <a:gd name="connsiteX107" fmla="*/ 3729530 w 12192000"/>
              <a:gd name="connsiteY107" fmla="*/ 1864513 h 2237474"/>
              <a:gd name="connsiteX108" fmla="*/ 3680177 w 12192000"/>
              <a:gd name="connsiteY108" fmla="*/ 1881552 h 2237474"/>
              <a:gd name="connsiteX109" fmla="*/ 3567259 w 12192000"/>
              <a:gd name="connsiteY109" fmla="*/ 1893482 h 2237474"/>
              <a:gd name="connsiteX110" fmla="*/ 3405770 w 12192000"/>
              <a:gd name="connsiteY110" fmla="*/ 1904591 h 2237474"/>
              <a:gd name="connsiteX111" fmla="*/ 3280097 w 12192000"/>
              <a:gd name="connsiteY111" fmla="*/ 1919610 h 2237474"/>
              <a:gd name="connsiteX112" fmla="*/ 3123424 w 12192000"/>
              <a:gd name="connsiteY112" fmla="*/ 1952930 h 2237474"/>
              <a:gd name="connsiteX113" fmla="*/ 3009910 w 12192000"/>
              <a:gd name="connsiteY113" fmla="*/ 1957866 h 2237474"/>
              <a:gd name="connsiteX114" fmla="*/ 2995934 w 12192000"/>
              <a:gd name="connsiteY114" fmla="*/ 1967085 h 2237474"/>
              <a:gd name="connsiteX115" fmla="*/ 2980071 w 12192000"/>
              <a:gd name="connsiteY115" fmla="*/ 1972988 h 2237474"/>
              <a:gd name="connsiteX116" fmla="*/ 2978094 w 12192000"/>
              <a:gd name="connsiteY116" fmla="*/ 1972369 h 2237474"/>
              <a:gd name="connsiteX117" fmla="*/ 2942858 w 12192000"/>
              <a:gd name="connsiteY117" fmla="*/ 1981367 h 2237474"/>
              <a:gd name="connsiteX118" fmla="*/ 2875436 w 12192000"/>
              <a:gd name="connsiteY118" fmla="*/ 1996977 h 2237474"/>
              <a:gd name="connsiteX119" fmla="*/ 2874892 w 12192000"/>
              <a:gd name="connsiteY119" fmla="*/ 1996085 h 2237474"/>
              <a:gd name="connsiteX120" fmla="*/ 2864145 w 12192000"/>
              <a:gd name="connsiteY120" fmla="*/ 1994061 h 2237474"/>
              <a:gd name="connsiteX121" fmla="*/ 2843662 w 12192000"/>
              <a:gd name="connsiteY121" fmla="*/ 1992498 h 2237474"/>
              <a:gd name="connsiteX122" fmla="*/ 2796128 w 12192000"/>
              <a:gd name="connsiteY122" fmla="*/ 1976403 h 2237474"/>
              <a:gd name="connsiteX123" fmla="*/ 2756784 w 12192000"/>
              <a:gd name="connsiteY123" fmla="*/ 1985116 h 2237474"/>
              <a:gd name="connsiteX124" fmla="*/ 2748833 w 12192000"/>
              <a:gd name="connsiteY124" fmla="*/ 1986323 h 2237474"/>
              <a:gd name="connsiteX125" fmla="*/ 2748661 w 12192000"/>
              <a:gd name="connsiteY125" fmla="*/ 1986122 h 2237474"/>
              <a:gd name="connsiteX126" fmla="*/ 2740251 w 12192000"/>
              <a:gd name="connsiteY126" fmla="*/ 1986946 h 2237474"/>
              <a:gd name="connsiteX127" fmla="*/ 2718916 w 12192000"/>
              <a:gd name="connsiteY127" fmla="*/ 1990867 h 2237474"/>
              <a:gd name="connsiteX128" fmla="*/ 2713522 w 12192000"/>
              <a:gd name="connsiteY128" fmla="*/ 1990173 h 2237474"/>
              <a:gd name="connsiteX129" fmla="*/ 2680597 w 12192000"/>
              <a:gd name="connsiteY129" fmla="*/ 1984996 h 2237474"/>
              <a:gd name="connsiteX130" fmla="*/ 2578178 w 12192000"/>
              <a:gd name="connsiteY130" fmla="*/ 1990531 h 2237474"/>
              <a:gd name="connsiteX131" fmla="*/ 2476147 w 12192000"/>
              <a:gd name="connsiteY131" fmla="*/ 1998305 h 2237474"/>
              <a:gd name="connsiteX132" fmla="*/ 2373568 w 12192000"/>
              <a:gd name="connsiteY132" fmla="*/ 2003219 h 2237474"/>
              <a:gd name="connsiteX133" fmla="*/ 2321399 w 12192000"/>
              <a:gd name="connsiteY133" fmla="*/ 1989467 h 2237474"/>
              <a:gd name="connsiteX134" fmla="*/ 2315525 w 12192000"/>
              <a:gd name="connsiteY134" fmla="*/ 1989708 h 2237474"/>
              <a:gd name="connsiteX135" fmla="*/ 2300792 w 12192000"/>
              <a:gd name="connsiteY135" fmla="*/ 1994290 h 2237474"/>
              <a:gd name="connsiteX136" fmla="*/ 2295469 w 12192000"/>
              <a:gd name="connsiteY136" fmla="*/ 1996659 h 2237474"/>
              <a:gd name="connsiteX137" fmla="*/ 2287219 w 12192000"/>
              <a:gd name="connsiteY137" fmla="*/ 1998750 h 2237474"/>
              <a:gd name="connsiteX138" fmla="*/ 2286948 w 12192000"/>
              <a:gd name="connsiteY138" fmla="*/ 1998596 h 2237474"/>
              <a:gd name="connsiteX139" fmla="*/ 2243069 w 12192000"/>
              <a:gd name="connsiteY139" fmla="*/ 2015111 h 2237474"/>
              <a:gd name="connsiteX140" fmla="*/ 2186609 w 12192000"/>
              <a:gd name="connsiteY140" fmla="*/ 2008263 h 2237474"/>
              <a:gd name="connsiteX141" fmla="*/ 2164831 w 12192000"/>
              <a:gd name="connsiteY141" fmla="*/ 2010143 h 2237474"/>
              <a:gd name="connsiteX142" fmla="*/ 2152836 w 12192000"/>
              <a:gd name="connsiteY142" fmla="*/ 2010048 h 2237474"/>
              <a:gd name="connsiteX143" fmla="*/ 2117102 w 12192000"/>
              <a:gd name="connsiteY143" fmla="*/ 2023004 h 2237474"/>
              <a:gd name="connsiteX144" fmla="*/ 2111935 w 12192000"/>
              <a:gd name="connsiteY144" fmla="*/ 2023163 h 2237474"/>
              <a:gd name="connsiteX145" fmla="*/ 2089991 w 12192000"/>
              <a:gd name="connsiteY145" fmla="*/ 2034193 h 2237474"/>
              <a:gd name="connsiteX146" fmla="*/ 2058061 w 12192000"/>
              <a:gd name="connsiteY146" fmla="*/ 2047942 h 2237474"/>
              <a:gd name="connsiteX147" fmla="*/ 2055737 w 12192000"/>
              <a:gd name="connsiteY147" fmla="*/ 2047704 h 2237474"/>
              <a:gd name="connsiteX148" fmla="*/ 2042244 w 12192000"/>
              <a:gd name="connsiteY148" fmla="*/ 2055560 h 2237474"/>
              <a:gd name="connsiteX149" fmla="*/ 1976224 w 12192000"/>
              <a:gd name="connsiteY149" fmla="*/ 2074257 h 2237474"/>
              <a:gd name="connsiteX150" fmla="*/ 1877728 w 12192000"/>
              <a:gd name="connsiteY150" fmla="*/ 2101004 h 2237474"/>
              <a:gd name="connsiteX151" fmla="*/ 1759056 w 12192000"/>
              <a:gd name="connsiteY151" fmla="*/ 2125608 h 2237474"/>
              <a:gd name="connsiteX152" fmla="*/ 1637948 w 12192000"/>
              <a:gd name="connsiteY152" fmla="*/ 2172597 h 2237474"/>
              <a:gd name="connsiteX153" fmla="*/ 1434549 w 12192000"/>
              <a:gd name="connsiteY153" fmla="*/ 2234522 h 2237474"/>
              <a:gd name="connsiteX154" fmla="*/ 1398481 w 12192000"/>
              <a:gd name="connsiteY154" fmla="*/ 2237074 h 2237474"/>
              <a:gd name="connsiteX155" fmla="*/ 1398407 w 12192000"/>
              <a:gd name="connsiteY155" fmla="*/ 2237095 h 2237474"/>
              <a:gd name="connsiteX156" fmla="*/ 1370962 w 12192000"/>
              <a:gd name="connsiteY156" fmla="*/ 2237474 h 2237474"/>
              <a:gd name="connsiteX157" fmla="*/ 1356367 w 12192000"/>
              <a:gd name="connsiteY157" fmla="*/ 2235089 h 2237474"/>
              <a:gd name="connsiteX158" fmla="*/ 1324828 w 12192000"/>
              <a:gd name="connsiteY158" fmla="*/ 2231968 h 2237474"/>
              <a:gd name="connsiteX159" fmla="*/ 1297744 w 12192000"/>
              <a:gd name="connsiteY159" fmla="*/ 2235849 h 2237474"/>
              <a:gd name="connsiteX160" fmla="*/ 1286236 w 12192000"/>
              <a:gd name="connsiteY160" fmla="*/ 2233135 h 2237474"/>
              <a:gd name="connsiteX161" fmla="*/ 1283504 w 12192000"/>
              <a:gd name="connsiteY161" fmla="*/ 2233797 h 2237474"/>
              <a:gd name="connsiteX162" fmla="*/ 1279765 w 12192000"/>
              <a:gd name="connsiteY162" fmla="*/ 2229639 h 2237474"/>
              <a:gd name="connsiteX163" fmla="*/ 1195347 w 12192000"/>
              <a:gd name="connsiteY163" fmla="*/ 2212354 h 2237474"/>
              <a:gd name="connsiteX164" fmla="*/ 970251 w 12192000"/>
              <a:gd name="connsiteY164" fmla="*/ 2221029 h 2237474"/>
              <a:gd name="connsiteX165" fmla="*/ 812914 w 12192000"/>
              <a:gd name="connsiteY165" fmla="*/ 2202752 h 2237474"/>
              <a:gd name="connsiteX166" fmla="*/ 800195 w 12192000"/>
              <a:gd name="connsiteY166" fmla="*/ 2209407 h 2237474"/>
              <a:gd name="connsiteX167" fmla="*/ 784978 w 12192000"/>
              <a:gd name="connsiteY167" fmla="*/ 2212360 h 2237474"/>
              <a:gd name="connsiteX168" fmla="*/ 681987 w 12192000"/>
              <a:gd name="connsiteY168" fmla="*/ 2216757 h 2237474"/>
              <a:gd name="connsiteX169" fmla="*/ 669923 w 12192000"/>
              <a:gd name="connsiteY169" fmla="*/ 2211682 h 2237474"/>
              <a:gd name="connsiteX170" fmla="*/ 648680 w 12192000"/>
              <a:gd name="connsiteY170" fmla="*/ 2206229 h 2237474"/>
              <a:gd name="connsiteX171" fmla="*/ 597225 w 12192000"/>
              <a:gd name="connsiteY171" fmla="*/ 2180999 h 2237474"/>
              <a:gd name="connsiteX172" fmla="*/ 558449 w 12192000"/>
              <a:gd name="connsiteY172" fmla="*/ 2182346 h 2237474"/>
              <a:gd name="connsiteX173" fmla="*/ 550517 w 12192000"/>
              <a:gd name="connsiteY173" fmla="*/ 2182060 h 2237474"/>
              <a:gd name="connsiteX174" fmla="*/ 550309 w 12192000"/>
              <a:gd name="connsiteY174" fmla="*/ 2181825 h 2237474"/>
              <a:gd name="connsiteX175" fmla="*/ 541836 w 12192000"/>
              <a:gd name="connsiteY175" fmla="*/ 2181063 h 2237474"/>
              <a:gd name="connsiteX176" fmla="*/ 536057 w 12192000"/>
              <a:gd name="connsiteY176" fmla="*/ 2181537 h 2237474"/>
              <a:gd name="connsiteX177" fmla="*/ 520671 w 12192000"/>
              <a:gd name="connsiteY177" fmla="*/ 2180980 h 2237474"/>
              <a:gd name="connsiteX178" fmla="*/ 515024 w 12192000"/>
              <a:gd name="connsiteY178" fmla="*/ 2179258 h 2237474"/>
              <a:gd name="connsiteX179" fmla="*/ 512278 w 12192000"/>
              <a:gd name="connsiteY179" fmla="*/ 2176369 h 2237474"/>
              <a:gd name="connsiteX180" fmla="*/ 480419 w 12192000"/>
              <a:gd name="connsiteY180" fmla="*/ 2167807 h 2237474"/>
              <a:gd name="connsiteX181" fmla="*/ 413835 w 12192000"/>
              <a:gd name="connsiteY181" fmla="*/ 2156783 h 2237474"/>
              <a:gd name="connsiteX182" fmla="*/ 376513 w 12192000"/>
              <a:gd name="connsiteY182" fmla="*/ 2154014 h 2237474"/>
              <a:gd name="connsiteX183" fmla="*/ 273386 w 12192000"/>
              <a:gd name="connsiteY183" fmla="*/ 2142551 h 2237474"/>
              <a:gd name="connsiteX184" fmla="*/ 169207 w 12192000"/>
              <a:gd name="connsiteY184" fmla="*/ 2128100 h 2237474"/>
              <a:gd name="connsiteX185" fmla="*/ 93149 w 12192000"/>
              <a:gd name="connsiteY185" fmla="*/ 2105324 h 2237474"/>
              <a:gd name="connsiteX186" fmla="*/ 88109 w 12192000"/>
              <a:gd name="connsiteY186" fmla="*/ 2106704 h 2237474"/>
              <a:gd name="connsiteX187" fmla="*/ 80022 w 12192000"/>
              <a:gd name="connsiteY187" fmla="*/ 2107254 h 2237474"/>
              <a:gd name="connsiteX188" fmla="*/ 79717 w 12192000"/>
              <a:gd name="connsiteY188" fmla="*/ 2107046 h 2237474"/>
              <a:gd name="connsiteX189" fmla="*/ 72352 w 12192000"/>
              <a:gd name="connsiteY189" fmla="*/ 2107991 h 2237474"/>
              <a:gd name="connsiteX190" fmla="*/ 37645 w 12192000"/>
              <a:gd name="connsiteY190" fmla="*/ 2115401 h 2237474"/>
              <a:gd name="connsiteX191" fmla="*/ 4572 w 12192000"/>
              <a:gd name="connsiteY191" fmla="*/ 2111091 h 2237474"/>
              <a:gd name="connsiteX192" fmla="*/ 0 w 12192000"/>
              <a:gd name="connsiteY192" fmla="*/ 2110468 h 2237474"/>
              <a:gd name="connsiteX193" fmla="*/ 0 w 12192000"/>
              <a:gd name="connsiteY19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34688 w 12192000"/>
              <a:gd name="connsiteY12" fmla="*/ 757726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8975 w 12192000"/>
              <a:gd name="connsiteY12" fmla="*/ 75527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34800 w 12192000"/>
              <a:gd name="connsiteY6" fmla="*/ 747840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60070 w 12192000"/>
              <a:gd name="connsiteY92" fmla="*/ 1785640 h 2237474"/>
              <a:gd name="connsiteX93" fmla="*/ 4536503 w 12192000"/>
              <a:gd name="connsiteY93" fmla="*/ 1785334 h 2237474"/>
              <a:gd name="connsiteX94" fmla="*/ 4513724 w 12192000"/>
              <a:gd name="connsiteY94" fmla="*/ 1791996 h 2237474"/>
              <a:gd name="connsiteX95" fmla="*/ 4459810 w 12192000"/>
              <a:gd name="connsiteY95" fmla="*/ 1797886 h 2237474"/>
              <a:gd name="connsiteX96" fmla="*/ 4379064 w 12192000"/>
              <a:gd name="connsiteY96" fmla="*/ 1817177 h 2237474"/>
              <a:gd name="connsiteX97" fmla="*/ 4290981 w 12192000"/>
              <a:gd name="connsiteY97" fmla="*/ 1839677 h 2237474"/>
              <a:gd name="connsiteX98" fmla="*/ 4238372 w 12192000"/>
              <a:gd name="connsiteY98" fmla="*/ 1851480 h 2237474"/>
              <a:gd name="connsiteX99" fmla="*/ 4232517 w 12192000"/>
              <a:gd name="connsiteY99" fmla="*/ 1852567 h 2237474"/>
              <a:gd name="connsiteX100" fmla="*/ 4191732 w 12192000"/>
              <a:gd name="connsiteY100" fmla="*/ 1857328 h 2237474"/>
              <a:gd name="connsiteX101" fmla="*/ 4065532 w 12192000"/>
              <a:gd name="connsiteY101" fmla="*/ 1855477 h 2237474"/>
              <a:gd name="connsiteX102" fmla="*/ 4028460 w 12192000"/>
              <a:gd name="connsiteY102" fmla="*/ 1855137 h 2237474"/>
              <a:gd name="connsiteX103" fmla="*/ 4002267 w 12192000"/>
              <a:gd name="connsiteY103" fmla="*/ 1852352 h 2237474"/>
              <a:gd name="connsiteX104" fmla="*/ 3931396 w 12192000"/>
              <a:gd name="connsiteY104" fmla="*/ 1858915 h 2237474"/>
              <a:gd name="connsiteX105" fmla="*/ 3812162 w 12192000"/>
              <a:gd name="connsiteY105" fmla="*/ 1875501 h 2237474"/>
              <a:gd name="connsiteX106" fmla="*/ 3729530 w 12192000"/>
              <a:gd name="connsiteY106" fmla="*/ 1864513 h 2237474"/>
              <a:gd name="connsiteX107" fmla="*/ 3680177 w 12192000"/>
              <a:gd name="connsiteY107" fmla="*/ 1881552 h 2237474"/>
              <a:gd name="connsiteX108" fmla="*/ 3567259 w 12192000"/>
              <a:gd name="connsiteY108" fmla="*/ 1893482 h 2237474"/>
              <a:gd name="connsiteX109" fmla="*/ 3405770 w 12192000"/>
              <a:gd name="connsiteY109" fmla="*/ 1904591 h 2237474"/>
              <a:gd name="connsiteX110" fmla="*/ 3280097 w 12192000"/>
              <a:gd name="connsiteY110" fmla="*/ 1919610 h 2237474"/>
              <a:gd name="connsiteX111" fmla="*/ 3123424 w 12192000"/>
              <a:gd name="connsiteY111" fmla="*/ 1952930 h 2237474"/>
              <a:gd name="connsiteX112" fmla="*/ 3009910 w 12192000"/>
              <a:gd name="connsiteY112" fmla="*/ 1957866 h 2237474"/>
              <a:gd name="connsiteX113" fmla="*/ 2995934 w 12192000"/>
              <a:gd name="connsiteY113" fmla="*/ 1967085 h 2237474"/>
              <a:gd name="connsiteX114" fmla="*/ 2980071 w 12192000"/>
              <a:gd name="connsiteY114" fmla="*/ 1972988 h 2237474"/>
              <a:gd name="connsiteX115" fmla="*/ 2978094 w 12192000"/>
              <a:gd name="connsiteY115" fmla="*/ 1972369 h 2237474"/>
              <a:gd name="connsiteX116" fmla="*/ 2942858 w 12192000"/>
              <a:gd name="connsiteY116" fmla="*/ 1981367 h 2237474"/>
              <a:gd name="connsiteX117" fmla="*/ 2875436 w 12192000"/>
              <a:gd name="connsiteY117" fmla="*/ 1996977 h 2237474"/>
              <a:gd name="connsiteX118" fmla="*/ 2874892 w 12192000"/>
              <a:gd name="connsiteY118" fmla="*/ 1996085 h 2237474"/>
              <a:gd name="connsiteX119" fmla="*/ 2864145 w 12192000"/>
              <a:gd name="connsiteY119" fmla="*/ 1994061 h 2237474"/>
              <a:gd name="connsiteX120" fmla="*/ 2843662 w 12192000"/>
              <a:gd name="connsiteY120" fmla="*/ 1992498 h 2237474"/>
              <a:gd name="connsiteX121" fmla="*/ 2796128 w 12192000"/>
              <a:gd name="connsiteY121" fmla="*/ 1976403 h 2237474"/>
              <a:gd name="connsiteX122" fmla="*/ 2756784 w 12192000"/>
              <a:gd name="connsiteY122" fmla="*/ 1985116 h 2237474"/>
              <a:gd name="connsiteX123" fmla="*/ 2748833 w 12192000"/>
              <a:gd name="connsiteY123" fmla="*/ 1986323 h 2237474"/>
              <a:gd name="connsiteX124" fmla="*/ 2748661 w 12192000"/>
              <a:gd name="connsiteY124" fmla="*/ 1986122 h 2237474"/>
              <a:gd name="connsiteX125" fmla="*/ 2740251 w 12192000"/>
              <a:gd name="connsiteY125" fmla="*/ 1986946 h 2237474"/>
              <a:gd name="connsiteX126" fmla="*/ 2718916 w 12192000"/>
              <a:gd name="connsiteY126" fmla="*/ 1990867 h 2237474"/>
              <a:gd name="connsiteX127" fmla="*/ 2713522 w 12192000"/>
              <a:gd name="connsiteY127" fmla="*/ 1990173 h 2237474"/>
              <a:gd name="connsiteX128" fmla="*/ 2680597 w 12192000"/>
              <a:gd name="connsiteY128" fmla="*/ 1984996 h 2237474"/>
              <a:gd name="connsiteX129" fmla="*/ 2578178 w 12192000"/>
              <a:gd name="connsiteY129" fmla="*/ 1990531 h 2237474"/>
              <a:gd name="connsiteX130" fmla="*/ 2476147 w 12192000"/>
              <a:gd name="connsiteY130" fmla="*/ 1998305 h 2237474"/>
              <a:gd name="connsiteX131" fmla="*/ 2373568 w 12192000"/>
              <a:gd name="connsiteY131" fmla="*/ 2003219 h 2237474"/>
              <a:gd name="connsiteX132" fmla="*/ 2321399 w 12192000"/>
              <a:gd name="connsiteY132" fmla="*/ 1989467 h 2237474"/>
              <a:gd name="connsiteX133" fmla="*/ 2315525 w 12192000"/>
              <a:gd name="connsiteY133" fmla="*/ 1989708 h 2237474"/>
              <a:gd name="connsiteX134" fmla="*/ 2300792 w 12192000"/>
              <a:gd name="connsiteY134" fmla="*/ 1994290 h 2237474"/>
              <a:gd name="connsiteX135" fmla="*/ 2295469 w 12192000"/>
              <a:gd name="connsiteY135" fmla="*/ 1996659 h 2237474"/>
              <a:gd name="connsiteX136" fmla="*/ 2287219 w 12192000"/>
              <a:gd name="connsiteY136" fmla="*/ 1998750 h 2237474"/>
              <a:gd name="connsiteX137" fmla="*/ 2286948 w 12192000"/>
              <a:gd name="connsiteY137" fmla="*/ 1998596 h 2237474"/>
              <a:gd name="connsiteX138" fmla="*/ 2243069 w 12192000"/>
              <a:gd name="connsiteY138" fmla="*/ 2015111 h 2237474"/>
              <a:gd name="connsiteX139" fmla="*/ 2186609 w 12192000"/>
              <a:gd name="connsiteY139" fmla="*/ 2008263 h 2237474"/>
              <a:gd name="connsiteX140" fmla="*/ 2164831 w 12192000"/>
              <a:gd name="connsiteY140" fmla="*/ 2010143 h 2237474"/>
              <a:gd name="connsiteX141" fmla="*/ 2152836 w 12192000"/>
              <a:gd name="connsiteY141" fmla="*/ 2010048 h 2237474"/>
              <a:gd name="connsiteX142" fmla="*/ 2117102 w 12192000"/>
              <a:gd name="connsiteY142" fmla="*/ 2023004 h 2237474"/>
              <a:gd name="connsiteX143" fmla="*/ 2111935 w 12192000"/>
              <a:gd name="connsiteY143" fmla="*/ 2023163 h 2237474"/>
              <a:gd name="connsiteX144" fmla="*/ 2089991 w 12192000"/>
              <a:gd name="connsiteY144" fmla="*/ 2034193 h 2237474"/>
              <a:gd name="connsiteX145" fmla="*/ 2058061 w 12192000"/>
              <a:gd name="connsiteY145" fmla="*/ 2047942 h 2237474"/>
              <a:gd name="connsiteX146" fmla="*/ 2055737 w 12192000"/>
              <a:gd name="connsiteY146" fmla="*/ 2047704 h 2237474"/>
              <a:gd name="connsiteX147" fmla="*/ 2042244 w 12192000"/>
              <a:gd name="connsiteY147" fmla="*/ 2055560 h 2237474"/>
              <a:gd name="connsiteX148" fmla="*/ 1976224 w 12192000"/>
              <a:gd name="connsiteY148" fmla="*/ 2074257 h 2237474"/>
              <a:gd name="connsiteX149" fmla="*/ 1877728 w 12192000"/>
              <a:gd name="connsiteY149" fmla="*/ 2101004 h 2237474"/>
              <a:gd name="connsiteX150" fmla="*/ 1759056 w 12192000"/>
              <a:gd name="connsiteY150" fmla="*/ 2125608 h 2237474"/>
              <a:gd name="connsiteX151" fmla="*/ 1637948 w 12192000"/>
              <a:gd name="connsiteY151" fmla="*/ 2172597 h 2237474"/>
              <a:gd name="connsiteX152" fmla="*/ 1434549 w 12192000"/>
              <a:gd name="connsiteY152" fmla="*/ 2234522 h 2237474"/>
              <a:gd name="connsiteX153" fmla="*/ 1398481 w 12192000"/>
              <a:gd name="connsiteY153" fmla="*/ 2237074 h 2237474"/>
              <a:gd name="connsiteX154" fmla="*/ 1398407 w 12192000"/>
              <a:gd name="connsiteY154" fmla="*/ 2237095 h 2237474"/>
              <a:gd name="connsiteX155" fmla="*/ 1370962 w 12192000"/>
              <a:gd name="connsiteY155" fmla="*/ 2237474 h 2237474"/>
              <a:gd name="connsiteX156" fmla="*/ 1356367 w 12192000"/>
              <a:gd name="connsiteY156" fmla="*/ 2235089 h 2237474"/>
              <a:gd name="connsiteX157" fmla="*/ 1324828 w 12192000"/>
              <a:gd name="connsiteY157" fmla="*/ 2231968 h 2237474"/>
              <a:gd name="connsiteX158" fmla="*/ 1297744 w 12192000"/>
              <a:gd name="connsiteY158" fmla="*/ 2235849 h 2237474"/>
              <a:gd name="connsiteX159" fmla="*/ 1286236 w 12192000"/>
              <a:gd name="connsiteY159" fmla="*/ 2233135 h 2237474"/>
              <a:gd name="connsiteX160" fmla="*/ 1283504 w 12192000"/>
              <a:gd name="connsiteY160" fmla="*/ 2233797 h 2237474"/>
              <a:gd name="connsiteX161" fmla="*/ 1279765 w 12192000"/>
              <a:gd name="connsiteY161" fmla="*/ 2229639 h 2237474"/>
              <a:gd name="connsiteX162" fmla="*/ 1195347 w 12192000"/>
              <a:gd name="connsiteY162" fmla="*/ 2212354 h 2237474"/>
              <a:gd name="connsiteX163" fmla="*/ 970251 w 12192000"/>
              <a:gd name="connsiteY163" fmla="*/ 2221029 h 2237474"/>
              <a:gd name="connsiteX164" fmla="*/ 812914 w 12192000"/>
              <a:gd name="connsiteY164" fmla="*/ 2202752 h 2237474"/>
              <a:gd name="connsiteX165" fmla="*/ 800195 w 12192000"/>
              <a:gd name="connsiteY165" fmla="*/ 2209407 h 2237474"/>
              <a:gd name="connsiteX166" fmla="*/ 784978 w 12192000"/>
              <a:gd name="connsiteY166" fmla="*/ 2212360 h 2237474"/>
              <a:gd name="connsiteX167" fmla="*/ 681987 w 12192000"/>
              <a:gd name="connsiteY167" fmla="*/ 2216757 h 2237474"/>
              <a:gd name="connsiteX168" fmla="*/ 669923 w 12192000"/>
              <a:gd name="connsiteY168" fmla="*/ 2211682 h 2237474"/>
              <a:gd name="connsiteX169" fmla="*/ 648680 w 12192000"/>
              <a:gd name="connsiteY169" fmla="*/ 2206229 h 2237474"/>
              <a:gd name="connsiteX170" fmla="*/ 597225 w 12192000"/>
              <a:gd name="connsiteY170" fmla="*/ 2180999 h 2237474"/>
              <a:gd name="connsiteX171" fmla="*/ 558449 w 12192000"/>
              <a:gd name="connsiteY171" fmla="*/ 2182346 h 2237474"/>
              <a:gd name="connsiteX172" fmla="*/ 550517 w 12192000"/>
              <a:gd name="connsiteY172" fmla="*/ 2182060 h 2237474"/>
              <a:gd name="connsiteX173" fmla="*/ 550309 w 12192000"/>
              <a:gd name="connsiteY173" fmla="*/ 2181825 h 2237474"/>
              <a:gd name="connsiteX174" fmla="*/ 541836 w 12192000"/>
              <a:gd name="connsiteY174" fmla="*/ 2181063 h 2237474"/>
              <a:gd name="connsiteX175" fmla="*/ 536057 w 12192000"/>
              <a:gd name="connsiteY175" fmla="*/ 2181537 h 2237474"/>
              <a:gd name="connsiteX176" fmla="*/ 520671 w 12192000"/>
              <a:gd name="connsiteY176" fmla="*/ 2180980 h 2237474"/>
              <a:gd name="connsiteX177" fmla="*/ 515024 w 12192000"/>
              <a:gd name="connsiteY177" fmla="*/ 2179258 h 2237474"/>
              <a:gd name="connsiteX178" fmla="*/ 512278 w 12192000"/>
              <a:gd name="connsiteY178" fmla="*/ 2176369 h 2237474"/>
              <a:gd name="connsiteX179" fmla="*/ 480419 w 12192000"/>
              <a:gd name="connsiteY179" fmla="*/ 2167807 h 2237474"/>
              <a:gd name="connsiteX180" fmla="*/ 413835 w 12192000"/>
              <a:gd name="connsiteY180" fmla="*/ 2156783 h 2237474"/>
              <a:gd name="connsiteX181" fmla="*/ 376513 w 12192000"/>
              <a:gd name="connsiteY181" fmla="*/ 2154014 h 2237474"/>
              <a:gd name="connsiteX182" fmla="*/ 273386 w 12192000"/>
              <a:gd name="connsiteY182" fmla="*/ 2142551 h 2237474"/>
              <a:gd name="connsiteX183" fmla="*/ 169207 w 12192000"/>
              <a:gd name="connsiteY183" fmla="*/ 2128100 h 2237474"/>
              <a:gd name="connsiteX184" fmla="*/ 93149 w 12192000"/>
              <a:gd name="connsiteY184" fmla="*/ 2105324 h 2237474"/>
              <a:gd name="connsiteX185" fmla="*/ 88109 w 12192000"/>
              <a:gd name="connsiteY185" fmla="*/ 2106704 h 2237474"/>
              <a:gd name="connsiteX186" fmla="*/ 80022 w 12192000"/>
              <a:gd name="connsiteY186" fmla="*/ 2107254 h 2237474"/>
              <a:gd name="connsiteX187" fmla="*/ 79717 w 12192000"/>
              <a:gd name="connsiteY187" fmla="*/ 2107046 h 2237474"/>
              <a:gd name="connsiteX188" fmla="*/ 72352 w 12192000"/>
              <a:gd name="connsiteY188" fmla="*/ 2107991 h 2237474"/>
              <a:gd name="connsiteX189" fmla="*/ 37645 w 12192000"/>
              <a:gd name="connsiteY189" fmla="*/ 2115401 h 2237474"/>
              <a:gd name="connsiteX190" fmla="*/ 4572 w 12192000"/>
              <a:gd name="connsiteY190" fmla="*/ 2111091 h 2237474"/>
              <a:gd name="connsiteX191" fmla="*/ 0 w 12192000"/>
              <a:gd name="connsiteY191" fmla="*/ 2110468 h 2237474"/>
              <a:gd name="connsiteX192" fmla="*/ 0 w 12192000"/>
              <a:gd name="connsiteY19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11738 w 12192000"/>
              <a:gd name="connsiteY91" fmla="*/ 1776964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78094 w 12192000"/>
              <a:gd name="connsiteY114" fmla="*/ 1972369 h 2237474"/>
              <a:gd name="connsiteX115" fmla="*/ 2942858 w 12192000"/>
              <a:gd name="connsiteY115" fmla="*/ 1981367 h 2237474"/>
              <a:gd name="connsiteX116" fmla="*/ 2875436 w 12192000"/>
              <a:gd name="connsiteY116" fmla="*/ 1996977 h 2237474"/>
              <a:gd name="connsiteX117" fmla="*/ 2874892 w 12192000"/>
              <a:gd name="connsiteY117" fmla="*/ 1996085 h 2237474"/>
              <a:gd name="connsiteX118" fmla="*/ 2864145 w 12192000"/>
              <a:gd name="connsiteY118" fmla="*/ 1994061 h 2237474"/>
              <a:gd name="connsiteX119" fmla="*/ 2843662 w 12192000"/>
              <a:gd name="connsiteY119" fmla="*/ 1992498 h 2237474"/>
              <a:gd name="connsiteX120" fmla="*/ 2796128 w 12192000"/>
              <a:gd name="connsiteY120" fmla="*/ 1976403 h 2237474"/>
              <a:gd name="connsiteX121" fmla="*/ 2756784 w 12192000"/>
              <a:gd name="connsiteY121" fmla="*/ 1985116 h 2237474"/>
              <a:gd name="connsiteX122" fmla="*/ 2748833 w 12192000"/>
              <a:gd name="connsiteY122" fmla="*/ 1986323 h 2237474"/>
              <a:gd name="connsiteX123" fmla="*/ 2748661 w 12192000"/>
              <a:gd name="connsiteY123" fmla="*/ 1986122 h 2237474"/>
              <a:gd name="connsiteX124" fmla="*/ 2740251 w 12192000"/>
              <a:gd name="connsiteY124" fmla="*/ 1986946 h 2237474"/>
              <a:gd name="connsiteX125" fmla="*/ 2718916 w 12192000"/>
              <a:gd name="connsiteY125" fmla="*/ 1990867 h 2237474"/>
              <a:gd name="connsiteX126" fmla="*/ 2713522 w 12192000"/>
              <a:gd name="connsiteY126" fmla="*/ 1990173 h 2237474"/>
              <a:gd name="connsiteX127" fmla="*/ 2680597 w 12192000"/>
              <a:gd name="connsiteY127" fmla="*/ 1984996 h 2237474"/>
              <a:gd name="connsiteX128" fmla="*/ 2578178 w 12192000"/>
              <a:gd name="connsiteY128" fmla="*/ 1990531 h 2237474"/>
              <a:gd name="connsiteX129" fmla="*/ 2476147 w 12192000"/>
              <a:gd name="connsiteY129" fmla="*/ 1998305 h 2237474"/>
              <a:gd name="connsiteX130" fmla="*/ 2373568 w 12192000"/>
              <a:gd name="connsiteY130" fmla="*/ 2003219 h 2237474"/>
              <a:gd name="connsiteX131" fmla="*/ 2321399 w 12192000"/>
              <a:gd name="connsiteY131" fmla="*/ 1989467 h 2237474"/>
              <a:gd name="connsiteX132" fmla="*/ 2315525 w 12192000"/>
              <a:gd name="connsiteY132" fmla="*/ 1989708 h 2237474"/>
              <a:gd name="connsiteX133" fmla="*/ 2300792 w 12192000"/>
              <a:gd name="connsiteY133" fmla="*/ 1994290 h 2237474"/>
              <a:gd name="connsiteX134" fmla="*/ 2295469 w 12192000"/>
              <a:gd name="connsiteY134" fmla="*/ 1996659 h 2237474"/>
              <a:gd name="connsiteX135" fmla="*/ 2287219 w 12192000"/>
              <a:gd name="connsiteY135" fmla="*/ 1998750 h 2237474"/>
              <a:gd name="connsiteX136" fmla="*/ 2286948 w 12192000"/>
              <a:gd name="connsiteY136" fmla="*/ 1998596 h 2237474"/>
              <a:gd name="connsiteX137" fmla="*/ 2243069 w 12192000"/>
              <a:gd name="connsiteY137" fmla="*/ 2015111 h 2237474"/>
              <a:gd name="connsiteX138" fmla="*/ 2186609 w 12192000"/>
              <a:gd name="connsiteY138" fmla="*/ 2008263 h 2237474"/>
              <a:gd name="connsiteX139" fmla="*/ 2164831 w 12192000"/>
              <a:gd name="connsiteY139" fmla="*/ 2010143 h 2237474"/>
              <a:gd name="connsiteX140" fmla="*/ 2152836 w 12192000"/>
              <a:gd name="connsiteY140" fmla="*/ 2010048 h 2237474"/>
              <a:gd name="connsiteX141" fmla="*/ 2117102 w 12192000"/>
              <a:gd name="connsiteY141" fmla="*/ 2023004 h 2237474"/>
              <a:gd name="connsiteX142" fmla="*/ 2111935 w 12192000"/>
              <a:gd name="connsiteY142" fmla="*/ 2023163 h 2237474"/>
              <a:gd name="connsiteX143" fmla="*/ 2089991 w 12192000"/>
              <a:gd name="connsiteY143" fmla="*/ 2034193 h 2237474"/>
              <a:gd name="connsiteX144" fmla="*/ 2058061 w 12192000"/>
              <a:gd name="connsiteY144" fmla="*/ 2047942 h 2237474"/>
              <a:gd name="connsiteX145" fmla="*/ 2055737 w 12192000"/>
              <a:gd name="connsiteY145" fmla="*/ 2047704 h 2237474"/>
              <a:gd name="connsiteX146" fmla="*/ 2042244 w 12192000"/>
              <a:gd name="connsiteY146" fmla="*/ 2055560 h 2237474"/>
              <a:gd name="connsiteX147" fmla="*/ 1976224 w 12192000"/>
              <a:gd name="connsiteY147" fmla="*/ 2074257 h 2237474"/>
              <a:gd name="connsiteX148" fmla="*/ 1877728 w 12192000"/>
              <a:gd name="connsiteY148" fmla="*/ 2101004 h 2237474"/>
              <a:gd name="connsiteX149" fmla="*/ 1759056 w 12192000"/>
              <a:gd name="connsiteY149" fmla="*/ 2125608 h 2237474"/>
              <a:gd name="connsiteX150" fmla="*/ 1637948 w 12192000"/>
              <a:gd name="connsiteY150" fmla="*/ 2172597 h 2237474"/>
              <a:gd name="connsiteX151" fmla="*/ 1434549 w 12192000"/>
              <a:gd name="connsiteY151" fmla="*/ 2234522 h 2237474"/>
              <a:gd name="connsiteX152" fmla="*/ 1398481 w 12192000"/>
              <a:gd name="connsiteY152" fmla="*/ 2237074 h 2237474"/>
              <a:gd name="connsiteX153" fmla="*/ 1398407 w 12192000"/>
              <a:gd name="connsiteY153" fmla="*/ 2237095 h 2237474"/>
              <a:gd name="connsiteX154" fmla="*/ 1370962 w 12192000"/>
              <a:gd name="connsiteY154" fmla="*/ 2237474 h 2237474"/>
              <a:gd name="connsiteX155" fmla="*/ 1356367 w 12192000"/>
              <a:gd name="connsiteY155" fmla="*/ 2235089 h 2237474"/>
              <a:gd name="connsiteX156" fmla="*/ 1324828 w 12192000"/>
              <a:gd name="connsiteY156" fmla="*/ 2231968 h 2237474"/>
              <a:gd name="connsiteX157" fmla="*/ 1297744 w 12192000"/>
              <a:gd name="connsiteY157" fmla="*/ 2235849 h 2237474"/>
              <a:gd name="connsiteX158" fmla="*/ 1286236 w 12192000"/>
              <a:gd name="connsiteY158" fmla="*/ 2233135 h 2237474"/>
              <a:gd name="connsiteX159" fmla="*/ 1283504 w 12192000"/>
              <a:gd name="connsiteY159" fmla="*/ 2233797 h 2237474"/>
              <a:gd name="connsiteX160" fmla="*/ 1279765 w 12192000"/>
              <a:gd name="connsiteY160" fmla="*/ 2229639 h 2237474"/>
              <a:gd name="connsiteX161" fmla="*/ 1195347 w 12192000"/>
              <a:gd name="connsiteY161" fmla="*/ 2212354 h 2237474"/>
              <a:gd name="connsiteX162" fmla="*/ 970251 w 12192000"/>
              <a:gd name="connsiteY162" fmla="*/ 2221029 h 2237474"/>
              <a:gd name="connsiteX163" fmla="*/ 812914 w 12192000"/>
              <a:gd name="connsiteY163" fmla="*/ 2202752 h 2237474"/>
              <a:gd name="connsiteX164" fmla="*/ 800195 w 12192000"/>
              <a:gd name="connsiteY164" fmla="*/ 2209407 h 2237474"/>
              <a:gd name="connsiteX165" fmla="*/ 784978 w 12192000"/>
              <a:gd name="connsiteY165" fmla="*/ 2212360 h 2237474"/>
              <a:gd name="connsiteX166" fmla="*/ 681987 w 12192000"/>
              <a:gd name="connsiteY166" fmla="*/ 2216757 h 2237474"/>
              <a:gd name="connsiteX167" fmla="*/ 669923 w 12192000"/>
              <a:gd name="connsiteY167" fmla="*/ 2211682 h 2237474"/>
              <a:gd name="connsiteX168" fmla="*/ 648680 w 12192000"/>
              <a:gd name="connsiteY168" fmla="*/ 2206229 h 2237474"/>
              <a:gd name="connsiteX169" fmla="*/ 597225 w 12192000"/>
              <a:gd name="connsiteY169" fmla="*/ 2180999 h 2237474"/>
              <a:gd name="connsiteX170" fmla="*/ 558449 w 12192000"/>
              <a:gd name="connsiteY170" fmla="*/ 2182346 h 2237474"/>
              <a:gd name="connsiteX171" fmla="*/ 550517 w 12192000"/>
              <a:gd name="connsiteY171" fmla="*/ 2182060 h 2237474"/>
              <a:gd name="connsiteX172" fmla="*/ 550309 w 12192000"/>
              <a:gd name="connsiteY172" fmla="*/ 2181825 h 2237474"/>
              <a:gd name="connsiteX173" fmla="*/ 541836 w 12192000"/>
              <a:gd name="connsiteY173" fmla="*/ 2181063 h 2237474"/>
              <a:gd name="connsiteX174" fmla="*/ 536057 w 12192000"/>
              <a:gd name="connsiteY174" fmla="*/ 2181537 h 2237474"/>
              <a:gd name="connsiteX175" fmla="*/ 520671 w 12192000"/>
              <a:gd name="connsiteY175" fmla="*/ 2180980 h 2237474"/>
              <a:gd name="connsiteX176" fmla="*/ 515024 w 12192000"/>
              <a:gd name="connsiteY176" fmla="*/ 2179258 h 2237474"/>
              <a:gd name="connsiteX177" fmla="*/ 512278 w 12192000"/>
              <a:gd name="connsiteY177" fmla="*/ 2176369 h 2237474"/>
              <a:gd name="connsiteX178" fmla="*/ 480419 w 12192000"/>
              <a:gd name="connsiteY178" fmla="*/ 2167807 h 2237474"/>
              <a:gd name="connsiteX179" fmla="*/ 413835 w 12192000"/>
              <a:gd name="connsiteY179" fmla="*/ 2156783 h 2237474"/>
              <a:gd name="connsiteX180" fmla="*/ 376513 w 12192000"/>
              <a:gd name="connsiteY180" fmla="*/ 2154014 h 2237474"/>
              <a:gd name="connsiteX181" fmla="*/ 273386 w 12192000"/>
              <a:gd name="connsiteY181" fmla="*/ 2142551 h 2237474"/>
              <a:gd name="connsiteX182" fmla="*/ 169207 w 12192000"/>
              <a:gd name="connsiteY182" fmla="*/ 2128100 h 2237474"/>
              <a:gd name="connsiteX183" fmla="*/ 93149 w 12192000"/>
              <a:gd name="connsiteY183" fmla="*/ 2105324 h 2237474"/>
              <a:gd name="connsiteX184" fmla="*/ 88109 w 12192000"/>
              <a:gd name="connsiteY184" fmla="*/ 2106704 h 2237474"/>
              <a:gd name="connsiteX185" fmla="*/ 80022 w 12192000"/>
              <a:gd name="connsiteY185" fmla="*/ 2107254 h 2237474"/>
              <a:gd name="connsiteX186" fmla="*/ 79717 w 12192000"/>
              <a:gd name="connsiteY186" fmla="*/ 2107046 h 2237474"/>
              <a:gd name="connsiteX187" fmla="*/ 72352 w 12192000"/>
              <a:gd name="connsiteY187" fmla="*/ 2107991 h 2237474"/>
              <a:gd name="connsiteX188" fmla="*/ 37645 w 12192000"/>
              <a:gd name="connsiteY188" fmla="*/ 2115401 h 2237474"/>
              <a:gd name="connsiteX189" fmla="*/ 4572 w 12192000"/>
              <a:gd name="connsiteY189" fmla="*/ 2111091 h 2237474"/>
              <a:gd name="connsiteX190" fmla="*/ 0 w 12192000"/>
              <a:gd name="connsiteY190" fmla="*/ 2110468 h 2237474"/>
              <a:gd name="connsiteX191" fmla="*/ 0 w 12192000"/>
              <a:gd name="connsiteY19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29530 w 12192000"/>
              <a:gd name="connsiteY105" fmla="*/ 1864513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680177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805004 w 12192000"/>
              <a:gd name="connsiteY13" fmla="*/ 757573 h 2237474"/>
              <a:gd name="connsiteX14" fmla="*/ 10739478 w 12192000"/>
              <a:gd name="connsiteY14" fmla="*/ 776841 h 2237474"/>
              <a:gd name="connsiteX15" fmla="*/ 10458762 w 12192000"/>
              <a:gd name="connsiteY15" fmla="*/ 755400 h 2237474"/>
              <a:gd name="connsiteX16" fmla="*/ 10211200 w 12192000"/>
              <a:gd name="connsiteY16" fmla="*/ 767513 h 2237474"/>
              <a:gd name="connsiteX17" fmla="*/ 10167995 w 12192000"/>
              <a:gd name="connsiteY17" fmla="*/ 760843 h 2237474"/>
              <a:gd name="connsiteX18" fmla="*/ 9997044 w 12192000"/>
              <a:gd name="connsiteY18" fmla="*/ 780129 h 2237474"/>
              <a:gd name="connsiteX19" fmla="*/ 9943887 w 12192000"/>
              <a:gd name="connsiteY19" fmla="*/ 804141 h 2237474"/>
              <a:gd name="connsiteX20" fmla="*/ 9918248 w 12192000"/>
              <a:gd name="connsiteY20" fmla="*/ 816628 h 2237474"/>
              <a:gd name="connsiteX21" fmla="*/ 9767091 w 12192000"/>
              <a:gd name="connsiteY21" fmla="*/ 870550 h 2237474"/>
              <a:gd name="connsiteX22" fmla="*/ 9683005 w 12192000"/>
              <a:gd name="connsiteY22" fmla="*/ 894128 h 2237474"/>
              <a:gd name="connsiteX23" fmla="*/ 9594438 w 12192000"/>
              <a:gd name="connsiteY23" fmla="*/ 919051 h 2237474"/>
              <a:gd name="connsiteX24" fmla="*/ 9544189 w 12192000"/>
              <a:gd name="connsiteY24" fmla="*/ 938966 h 2237474"/>
              <a:gd name="connsiteX25" fmla="*/ 9500499 w 12192000"/>
              <a:gd name="connsiteY25" fmla="*/ 954680 h 2237474"/>
              <a:gd name="connsiteX26" fmla="*/ 9428195 w 12192000"/>
              <a:gd name="connsiteY26" fmla="*/ 986225 h 2237474"/>
              <a:gd name="connsiteX27" fmla="*/ 9410017 w 12192000"/>
              <a:gd name="connsiteY27" fmla="*/ 993931 h 2237474"/>
              <a:gd name="connsiteX28" fmla="*/ 9392919 w 12192000"/>
              <a:gd name="connsiteY28" fmla="*/ 994656 h 2237474"/>
              <a:gd name="connsiteX29" fmla="*/ 9278619 w 12192000"/>
              <a:gd name="connsiteY29" fmla="*/ 1011878 h 2237474"/>
              <a:gd name="connsiteX30" fmla="*/ 9268019 w 12192000"/>
              <a:gd name="connsiteY30" fmla="*/ 1007442 h 2237474"/>
              <a:gd name="connsiteX31" fmla="*/ 9234662 w 12192000"/>
              <a:gd name="connsiteY31" fmla="*/ 1023056 h 2237474"/>
              <a:gd name="connsiteX32" fmla="*/ 9181033 w 12192000"/>
              <a:gd name="connsiteY32" fmla="*/ 1037921 h 2237474"/>
              <a:gd name="connsiteX33" fmla="*/ 9155969 w 12192000"/>
              <a:gd name="connsiteY33" fmla="*/ 1046804 h 2237474"/>
              <a:gd name="connsiteX34" fmla="*/ 9133985 w 12192000"/>
              <a:gd name="connsiteY34" fmla="*/ 1046450 h 2237474"/>
              <a:gd name="connsiteX35" fmla="*/ 9003462 w 12192000"/>
              <a:gd name="connsiteY35" fmla="*/ 1042406 h 2237474"/>
              <a:gd name="connsiteX36" fmla="*/ 8968445 w 12192000"/>
              <a:gd name="connsiteY36" fmla="*/ 1052169 h 2237474"/>
              <a:gd name="connsiteX37" fmla="*/ 8886001 w 12192000"/>
              <a:gd name="connsiteY37" fmla="*/ 1067468 h 2237474"/>
              <a:gd name="connsiteX38" fmla="*/ 8838610 w 12192000"/>
              <a:gd name="connsiteY38" fmla="*/ 1075091 h 2237474"/>
              <a:gd name="connsiteX39" fmla="*/ 8750383 w 12192000"/>
              <a:gd name="connsiteY39" fmla="*/ 1097387 h 2237474"/>
              <a:gd name="connsiteX40" fmla="*/ 8665605 w 12192000"/>
              <a:gd name="connsiteY40" fmla="*/ 1110791 h 2237474"/>
              <a:gd name="connsiteX41" fmla="*/ 8584946 w 12192000"/>
              <a:gd name="connsiteY41" fmla="*/ 1135226 h 2237474"/>
              <a:gd name="connsiteX42" fmla="*/ 8460755 w 12192000"/>
              <a:gd name="connsiteY42" fmla="*/ 1203427 h 2237474"/>
              <a:gd name="connsiteX43" fmla="*/ 8419755 w 12192000"/>
              <a:gd name="connsiteY43" fmla="*/ 1216260 h 2237474"/>
              <a:gd name="connsiteX44" fmla="*/ 8411626 w 12192000"/>
              <a:gd name="connsiteY44" fmla="*/ 1214397 h 2237474"/>
              <a:gd name="connsiteX45" fmla="*/ 8363469 w 12192000"/>
              <a:gd name="connsiteY45" fmla="*/ 1246658 h 2237474"/>
              <a:gd name="connsiteX46" fmla="*/ 8275497 w 12192000"/>
              <a:gd name="connsiteY46" fmla="*/ 1264396 h 2237474"/>
              <a:gd name="connsiteX47" fmla="*/ 8206287 w 12192000"/>
              <a:gd name="connsiteY47" fmla="*/ 1273060 h 2237474"/>
              <a:gd name="connsiteX48" fmla="*/ 8139997 w 12192000"/>
              <a:gd name="connsiteY48" fmla="*/ 1282713 h 2237474"/>
              <a:gd name="connsiteX49" fmla="*/ 8074238 w 12192000"/>
              <a:gd name="connsiteY49" fmla="*/ 1301895 h 2237474"/>
              <a:gd name="connsiteX50" fmla="*/ 7942099 w 12192000"/>
              <a:gd name="connsiteY50" fmla="*/ 1336332 h 2237474"/>
              <a:gd name="connsiteX51" fmla="*/ 7902328 w 12192000"/>
              <a:gd name="connsiteY51" fmla="*/ 1345865 h 2237474"/>
              <a:gd name="connsiteX52" fmla="*/ 7840612 w 12192000"/>
              <a:gd name="connsiteY52" fmla="*/ 1369373 h 2237474"/>
              <a:gd name="connsiteX53" fmla="*/ 7786819 w 12192000"/>
              <a:gd name="connsiteY53" fmla="*/ 1378970 h 2237474"/>
              <a:gd name="connsiteX54" fmla="*/ 7548172 w 12192000"/>
              <a:gd name="connsiteY54" fmla="*/ 1417460 h 2237474"/>
              <a:gd name="connsiteX55" fmla="*/ 7483437 w 12192000"/>
              <a:gd name="connsiteY55" fmla="*/ 1478152 h 2237474"/>
              <a:gd name="connsiteX56" fmla="*/ 7377870 w 12192000"/>
              <a:gd name="connsiteY56" fmla="*/ 1523319 h 2237474"/>
              <a:gd name="connsiteX57" fmla="*/ 7230737 w 12192000"/>
              <a:gd name="connsiteY57" fmla="*/ 1562633 h 2237474"/>
              <a:gd name="connsiteX58" fmla="*/ 7224458 w 12192000"/>
              <a:gd name="connsiteY58" fmla="*/ 1573008 h 2237474"/>
              <a:gd name="connsiteX59" fmla="*/ 7183121 w 12192000"/>
              <a:gd name="connsiteY59" fmla="*/ 1595162 h 2237474"/>
              <a:gd name="connsiteX60" fmla="*/ 7164601 w 12192000"/>
              <a:gd name="connsiteY60" fmla="*/ 1606490 h 2237474"/>
              <a:gd name="connsiteX61" fmla="*/ 7031309 w 12192000"/>
              <a:gd name="connsiteY61" fmla="*/ 1619451 h 2237474"/>
              <a:gd name="connsiteX62" fmla="*/ 6900177 w 12192000"/>
              <a:gd name="connsiteY62" fmla="*/ 1636016 h 2237474"/>
              <a:gd name="connsiteX63" fmla="*/ 6795372 w 12192000"/>
              <a:gd name="connsiteY63" fmla="*/ 1644845 h 2237474"/>
              <a:gd name="connsiteX64" fmla="*/ 6692251 w 12192000"/>
              <a:gd name="connsiteY64" fmla="*/ 1656357 h 2237474"/>
              <a:gd name="connsiteX65" fmla="*/ 6655235 w 12192000"/>
              <a:gd name="connsiteY65" fmla="*/ 1661869 h 2237474"/>
              <a:gd name="connsiteX66" fmla="*/ 6554894 w 12192000"/>
              <a:gd name="connsiteY66" fmla="*/ 1664428 h 2237474"/>
              <a:gd name="connsiteX67" fmla="*/ 6516595 w 12192000"/>
              <a:gd name="connsiteY67" fmla="*/ 1667475 h 2237474"/>
              <a:gd name="connsiteX68" fmla="*/ 6508541 w 12192000"/>
              <a:gd name="connsiteY68" fmla="*/ 1668757 h 2237474"/>
              <a:gd name="connsiteX69" fmla="*/ 6471012 w 12192000"/>
              <a:gd name="connsiteY69" fmla="*/ 1678604 h 2237474"/>
              <a:gd name="connsiteX70" fmla="*/ 6364035 w 12192000"/>
              <a:gd name="connsiteY70" fmla="*/ 1667683 h 2237474"/>
              <a:gd name="connsiteX71" fmla="*/ 6280959 w 12192000"/>
              <a:gd name="connsiteY71" fmla="*/ 1689329 h 2237474"/>
              <a:gd name="connsiteX72" fmla="*/ 6243319 w 12192000"/>
              <a:gd name="connsiteY72" fmla="*/ 1695560 h 2237474"/>
              <a:gd name="connsiteX73" fmla="*/ 6098321 w 12192000"/>
              <a:gd name="connsiteY73" fmla="*/ 1721646 h 2237474"/>
              <a:gd name="connsiteX74" fmla="*/ 5880652 w 12192000"/>
              <a:gd name="connsiteY74" fmla="*/ 1779643 h 2237474"/>
              <a:gd name="connsiteX75" fmla="*/ 5785959 w 12192000"/>
              <a:gd name="connsiteY75" fmla="*/ 1775307 h 2237474"/>
              <a:gd name="connsiteX76" fmla="*/ 5643534 w 12192000"/>
              <a:gd name="connsiteY76" fmla="*/ 1802919 h 2237474"/>
              <a:gd name="connsiteX77" fmla="*/ 5518799 w 12192000"/>
              <a:gd name="connsiteY77" fmla="*/ 1818312 h 2237474"/>
              <a:gd name="connsiteX78" fmla="*/ 5505014 w 12192000"/>
              <a:gd name="connsiteY78" fmla="*/ 1819259 h 2237474"/>
              <a:gd name="connsiteX79" fmla="*/ 5453307 w 12192000"/>
              <a:gd name="connsiteY79" fmla="*/ 1815450 h 2237474"/>
              <a:gd name="connsiteX80" fmla="*/ 5221533 w 12192000"/>
              <a:gd name="connsiteY80" fmla="*/ 1846950 h 2237474"/>
              <a:gd name="connsiteX81" fmla="*/ 5149802 w 12192000"/>
              <a:gd name="connsiteY81" fmla="*/ 1844846 h 2237474"/>
              <a:gd name="connsiteX82" fmla="*/ 5114927 w 12192000"/>
              <a:gd name="connsiteY82" fmla="*/ 1847827 h 2237474"/>
              <a:gd name="connsiteX83" fmla="*/ 5108970 w 12192000"/>
              <a:gd name="connsiteY83" fmla="*/ 1847935 h 2237474"/>
              <a:gd name="connsiteX84" fmla="*/ 5067961 w 12192000"/>
              <a:gd name="connsiteY84" fmla="*/ 1845917 h 2237474"/>
              <a:gd name="connsiteX85" fmla="*/ 5007075 w 12192000"/>
              <a:gd name="connsiteY85" fmla="*/ 1838626 h 2237474"/>
              <a:gd name="connsiteX86" fmla="*/ 4944087 w 12192000"/>
              <a:gd name="connsiteY86" fmla="*/ 1823332 h 2237474"/>
              <a:gd name="connsiteX87" fmla="*/ 4907662 w 12192000"/>
              <a:gd name="connsiteY87" fmla="*/ 1816900 h 2237474"/>
              <a:gd name="connsiteX88" fmla="*/ 4882386 w 12192000"/>
              <a:gd name="connsiteY88" fmla="*/ 1809844 h 2237474"/>
              <a:gd name="connsiteX89" fmla="*/ 4811440 w 12192000"/>
              <a:gd name="connsiteY89" fmla="*/ 1804655 h 2237474"/>
              <a:gd name="connsiteX90" fmla="*/ 4691075 w 12192000"/>
              <a:gd name="connsiteY90" fmla="*/ 1801389 h 2237474"/>
              <a:gd name="connsiteX91" fmla="*/ 4640313 w 12192000"/>
              <a:gd name="connsiteY91" fmla="*/ 1784307 h 2237474"/>
              <a:gd name="connsiteX92" fmla="*/ 4536503 w 12192000"/>
              <a:gd name="connsiteY92" fmla="*/ 1785334 h 2237474"/>
              <a:gd name="connsiteX93" fmla="*/ 4513724 w 12192000"/>
              <a:gd name="connsiteY93" fmla="*/ 1791996 h 2237474"/>
              <a:gd name="connsiteX94" fmla="*/ 4459810 w 12192000"/>
              <a:gd name="connsiteY94" fmla="*/ 1797886 h 2237474"/>
              <a:gd name="connsiteX95" fmla="*/ 4379064 w 12192000"/>
              <a:gd name="connsiteY95" fmla="*/ 1817177 h 2237474"/>
              <a:gd name="connsiteX96" fmla="*/ 4290981 w 12192000"/>
              <a:gd name="connsiteY96" fmla="*/ 1839677 h 2237474"/>
              <a:gd name="connsiteX97" fmla="*/ 4238372 w 12192000"/>
              <a:gd name="connsiteY97" fmla="*/ 1851480 h 2237474"/>
              <a:gd name="connsiteX98" fmla="*/ 4232517 w 12192000"/>
              <a:gd name="connsiteY98" fmla="*/ 1852567 h 2237474"/>
              <a:gd name="connsiteX99" fmla="*/ 4191732 w 12192000"/>
              <a:gd name="connsiteY99" fmla="*/ 1857328 h 2237474"/>
              <a:gd name="connsiteX100" fmla="*/ 4065532 w 12192000"/>
              <a:gd name="connsiteY100" fmla="*/ 1855477 h 2237474"/>
              <a:gd name="connsiteX101" fmla="*/ 4028460 w 12192000"/>
              <a:gd name="connsiteY101" fmla="*/ 1855137 h 2237474"/>
              <a:gd name="connsiteX102" fmla="*/ 4002267 w 12192000"/>
              <a:gd name="connsiteY102" fmla="*/ 1852352 h 2237474"/>
              <a:gd name="connsiteX103" fmla="*/ 3931396 w 12192000"/>
              <a:gd name="connsiteY103" fmla="*/ 1858915 h 2237474"/>
              <a:gd name="connsiteX104" fmla="*/ 3812162 w 12192000"/>
              <a:gd name="connsiteY104" fmla="*/ 1875501 h 2237474"/>
              <a:gd name="connsiteX105" fmla="*/ 3758105 w 12192000"/>
              <a:gd name="connsiteY105" fmla="*/ 1871856 h 2237474"/>
              <a:gd name="connsiteX106" fmla="*/ 3715896 w 12192000"/>
              <a:gd name="connsiteY106" fmla="*/ 1881552 h 2237474"/>
              <a:gd name="connsiteX107" fmla="*/ 3567259 w 12192000"/>
              <a:gd name="connsiteY107" fmla="*/ 1893482 h 2237474"/>
              <a:gd name="connsiteX108" fmla="*/ 3405770 w 12192000"/>
              <a:gd name="connsiteY108" fmla="*/ 1904591 h 2237474"/>
              <a:gd name="connsiteX109" fmla="*/ 3280097 w 12192000"/>
              <a:gd name="connsiteY109" fmla="*/ 1919610 h 2237474"/>
              <a:gd name="connsiteX110" fmla="*/ 3123424 w 12192000"/>
              <a:gd name="connsiteY110" fmla="*/ 1952930 h 2237474"/>
              <a:gd name="connsiteX111" fmla="*/ 3009910 w 12192000"/>
              <a:gd name="connsiteY111" fmla="*/ 1957866 h 2237474"/>
              <a:gd name="connsiteX112" fmla="*/ 2995934 w 12192000"/>
              <a:gd name="connsiteY112" fmla="*/ 1967085 h 2237474"/>
              <a:gd name="connsiteX113" fmla="*/ 2980071 w 12192000"/>
              <a:gd name="connsiteY113" fmla="*/ 1972988 h 2237474"/>
              <a:gd name="connsiteX114" fmla="*/ 2942858 w 12192000"/>
              <a:gd name="connsiteY114" fmla="*/ 1981367 h 2237474"/>
              <a:gd name="connsiteX115" fmla="*/ 2875436 w 12192000"/>
              <a:gd name="connsiteY115" fmla="*/ 1996977 h 2237474"/>
              <a:gd name="connsiteX116" fmla="*/ 2874892 w 12192000"/>
              <a:gd name="connsiteY116" fmla="*/ 1996085 h 2237474"/>
              <a:gd name="connsiteX117" fmla="*/ 2864145 w 12192000"/>
              <a:gd name="connsiteY117" fmla="*/ 1994061 h 2237474"/>
              <a:gd name="connsiteX118" fmla="*/ 2843662 w 12192000"/>
              <a:gd name="connsiteY118" fmla="*/ 1992498 h 2237474"/>
              <a:gd name="connsiteX119" fmla="*/ 2796128 w 12192000"/>
              <a:gd name="connsiteY119" fmla="*/ 1976403 h 2237474"/>
              <a:gd name="connsiteX120" fmla="*/ 2756784 w 12192000"/>
              <a:gd name="connsiteY120" fmla="*/ 1985116 h 2237474"/>
              <a:gd name="connsiteX121" fmla="*/ 2748833 w 12192000"/>
              <a:gd name="connsiteY121" fmla="*/ 1986323 h 2237474"/>
              <a:gd name="connsiteX122" fmla="*/ 2748661 w 12192000"/>
              <a:gd name="connsiteY122" fmla="*/ 1986122 h 2237474"/>
              <a:gd name="connsiteX123" fmla="*/ 2740251 w 12192000"/>
              <a:gd name="connsiteY123" fmla="*/ 1986946 h 2237474"/>
              <a:gd name="connsiteX124" fmla="*/ 2718916 w 12192000"/>
              <a:gd name="connsiteY124" fmla="*/ 1990867 h 2237474"/>
              <a:gd name="connsiteX125" fmla="*/ 2713522 w 12192000"/>
              <a:gd name="connsiteY125" fmla="*/ 1990173 h 2237474"/>
              <a:gd name="connsiteX126" fmla="*/ 2680597 w 12192000"/>
              <a:gd name="connsiteY126" fmla="*/ 1984996 h 2237474"/>
              <a:gd name="connsiteX127" fmla="*/ 2578178 w 12192000"/>
              <a:gd name="connsiteY127" fmla="*/ 1990531 h 2237474"/>
              <a:gd name="connsiteX128" fmla="*/ 2476147 w 12192000"/>
              <a:gd name="connsiteY128" fmla="*/ 1998305 h 2237474"/>
              <a:gd name="connsiteX129" fmla="*/ 2373568 w 12192000"/>
              <a:gd name="connsiteY129" fmla="*/ 2003219 h 2237474"/>
              <a:gd name="connsiteX130" fmla="*/ 2321399 w 12192000"/>
              <a:gd name="connsiteY130" fmla="*/ 1989467 h 2237474"/>
              <a:gd name="connsiteX131" fmla="*/ 2315525 w 12192000"/>
              <a:gd name="connsiteY131" fmla="*/ 1989708 h 2237474"/>
              <a:gd name="connsiteX132" fmla="*/ 2300792 w 12192000"/>
              <a:gd name="connsiteY132" fmla="*/ 1994290 h 2237474"/>
              <a:gd name="connsiteX133" fmla="*/ 2295469 w 12192000"/>
              <a:gd name="connsiteY133" fmla="*/ 1996659 h 2237474"/>
              <a:gd name="connsiteX134" fmla="*/ 2287219 w 12192000"/>
              <a:gd name="connsiteY134" fmla="*/ 1998750 h 2237474"/>
              <a:gd name="connsiteX135" fmla="*/ 2286948 w 12192000"/>
              <a:gd name="connsiteY135" fmla="*/ 1998596 h 2237474"/>
              <a:gd name="connsiteX136" fmla="*/ 2243069 w 12192000"/>
              <a:gd name="connsiteY136" fmla="*/ 2015111 h 2237474"/>
              <a:gd name="connsiteX137" fmla="*/ 2186609 w 12192000"/>
              <a:gd name="connsiteY137" fmla="*/ 2008263 h 2237474"/>
              <a:gd name="connsiteX138" fmla="*/ 2164831 w 12192000"/>
              <a:gd name="connsiteY138" fmla="*/ 2010143 h 2237474"/>
              <a:gd name="connsiteX139" fmla="*/ 2152836 w 12192000"/>
              <a:gd name="connsiteY139" fmla="*/ 2010048 h 2237474"/>
              <a:gd name="connsiteX140" fmla="*/ 2117102 w 12192000"/>
              <a:gd name="connsiteY140" fmla="*/ 2023004 h 2237474"/>
              <a:gd name="connsiteX141" fmla="*/ 2111935 w 12192000"/>
              <a:gd name="connsiteY141" fmla="*/ 2023163 h 2237474"/>
              <a:gd name="connsiteX142" fmla="*/ 2089991 w 12192000"/>
              <a:gd name="connsiteY142" fmla="*/ 2034193 h 2237474"/>
              <a:gd name="connsiteX143" fmla="*/ 2058061 w 12192000"/>
              <a:gd name="connsiteY143" fmla="*/ 2047942 h 2237474"/>
              <a:gd name="connsiteX144" fmla="*/ 2055737 w 12192000"/>
              <a:gd name="connsiteY144" fmla="*/ 2047704 h 2237474"/>
              <a:gd name="connsiteX145" fmla="*/ 2042244 w 12192000"/>
              <a:gd name="connsiteY145" fmla="*/ 2055560 h 2237474"/>
              <a:gd name="connsiteX146" fmla="*/ 1976224 w 12192000"/>
              <a:gd name="connsiteY146" fmla="*/ 2074257 h 2237474"/>
              <a:gd name="connsiteX147" fmla="*/ 1877728 w 12192000"/>
              <a:gd name="connsiteY147" fmla="*/ 2101004 h 2237474"/>
              <a:gd name="connsiteX148" fmla="*/ 1759056 w 12192000"/>
              <a:gd name="connsiteY148" fmla="*/ 2125608 h 2237474"/>
              <a:gd name="connsiteX149" fmla="*/ 1637948 w 12192000"/>
              <a:gd name="connsiteY149" fmla="*/ 2172597 h 2237474"/>
              <a:gd name="connsiteX150" fmla="*/ 1434549 w 12192000"/>
              <a:gd name="connsiteY150" fmla="*/ 2234522 h 2237474"/>
              <a:gd name="connsiteX151" fmla="*/ 1398481 w 12192000"/>
              <a:gd name="connsiteY151" fmla="*/ 2237074 h 2237474"/>
              <a:gd name="connsiteX152" fmla="*/ 1398407 w 12192000"/>
              <a:gd name="connsiteY152" fmla="*/ 2237095 h 2237474"/>
              <a:gd name="connsiteX153" fmla="*/ 1370962 w 12192000"/>
              <a:gd name="connsiteY153" fmla="*/ 2237474 h 2237474"/>
              <a:gd name="connsiteX154" fmla="*/ 1356367 w 12192000"/>
              <a:gd name="connsiteY154" fmla="*/ 2235089 h 2237474"/>
              <a:gd name="connsiteX155" fmla="*/ 1324828 w 12192000"/>
              <a:gd name="connsiteY155" fmla="*/ 2231968 h 2237474"/>
              <a:gd name="connsiteX156" fmla="*/ 1297744 w 12192000"/>
              <a:gd name="connsiteY156" fmla="*/ 2235849 h 2237474"/>
              <a:gd name="connsiteX157" fmla="*/ 1286236 w 12192000"/>
              <a:gd name="connsiteY157" fmla="*/ 2233135 h 2237474"/>
              <a:gd name="connsiteX158" fmla="*/ 1283504 w 12192000"/>
              <a:gd name="connsiteY158" fmla="*/ 2233797 h 2237474"/>
              <a:gd name="connsiteX159" fmla="*/ 1279765 w 12192000"/>
              <a:gd name="connsiteY159" fmla="*/ 2229639 h 2237474"/>
              <a:gd name="connsiteX160" fmla="*/ 1195347 w 12192000"/>
              <a:gd name="connsiteY160" fmla="*/ 2212354 h 2237474"/>
              <a:gd name="connsiteX161" fmla="*/ 970251 w 12192000"/>
              <a:gd name="connsiteY161" fmla="*/ 2221029 h 2237474"/>
              <a:gd name="connsiteX162" fmla="*/ 812914 w 12192000"/>
              <a:gd name="connsiteY162" fmla="*/ 2202752 h 2237474"/>
              <a:gd name="connsiteX163" fmla="*/ 800195 w 12192000"/>
              <a:gd name="connsiteY163" fmla="*/ 2209407 h 2237474"/>
              <a:gd name="connsiteX164" fmla="*/ 784978 w 12192000"/>
              <a:gd name="connsiteY164" fmla="*/ 2212360 h 2237474"/>
              <a:gd name="connsiteX165" fmla="*/ 681987 w 12192000"/>
              <a:gd name="connsiteY165" fmla="*/ 2216757 h 2237474"/>
              <a:gd name="connsiteX166" fmla="*/ 669923 w 12192000"/>
              <a:gd name="connsiteY166" fmla="*/ 2211682 h 2237474"/>
              <a:gd name="connsiteX167" fmla="*/ 648680 w 12192000"/>
              <a:gd name="connsiteY167" fmla="*/ 2206229 h 2237474"/>
              <a:gd name="connsiteX168" fmla="*/ 597225 w 12192000"/>
              <a:gd name="connsiteY168" fmla="*/ 2180999 h 2237474"/>
              <a:gd name="connsiteX169" fmla="*/ 558449 w 12192000"/>
              <a:gd name="connsiteY169" fmla="*/ 2182346 h 2237474"/>
              <a:gd name="connsiteX170" fmla="*/ 550517 w 12192000"/>
              <a:gd name="connsiteY170" fmla="*/ 2182060 h 2237474"/>
              <a:gd name="connsiteX171" fmla="*/ 550309 w 12192000"/>
              <a:gd name="connsiteY171" fmla="*/ 2181825 h 2237474"/>
              <a:gd name="connsiteX172" fmla="*/ 541836 w 12192000"/>
              <a:gd name="connsiteY172" fmla="*/ 2181063 h 2237474"/>
              <a:gd name="connsiteX173" fmla="*/ 536057 w 12192000"/>
              <a:gd name="connsiteY173" fmla="*/ 2181537 h 2237474"/>
              <a:gd name="connsiteX174" fmla="*/ 520671 w 12192000"/>
              <a:gd name="connsiteY174" fmla="*/ 2180980 h 2237474"/>
              <a:gd name="connsiteX175" fmla="*/ 515024 w 12192000"/>
              <a:gd name="connsiteY175" fmla="*/ 2179258 h 2237474"/>
              <a:gd name="connsiteX176" fmla="*/ 512278 w 12192000"/>
              <a:gd name="connsiteY176" fmla="*/ 2176369 h 2237474"/>
              <a:gd name="connsiteX177" fmla="*/ 480419 w 12192000"/>
              <a:gd name="connsiteY177" fmla="*/ 2167807 h 2237474"/>
              <a:gd name="connsiteX178" fmla="*/ 413835 w 12192000"/>
              <a:gd name="connsiteY178" fmla="*/ 2156783 h 2237474"/>
              <a:gd name="connsiteX179" fmla="*/ 376513 w 12192000"/>
              <a:gd name="connsiteY179" fmla="*/ 2154014 h 2237474"/>
              <a:gd name="connsiteX180" fmla="*/ 273386 w 12192000"/>
              <a:gd name="connsiteY180" fmla="*/ 2142551 h 2237474"/>
              <a:gd name="connsiteX181" fmla="*/ 169207 w 12192000"/>
              <a:gd name="connsiteY181" fmla="*/ 2128100 h 2237474"/>
              <a:gd name="connsiteX182" fmla="*/ 93149 w 12192000"/>
              <a:gd name="connsiteY182" fmla="*/ 2105324 h 2237474"/>
              <a:gd name="connsiteX183" fmla="*/ 88109 w 12192000"/>
              <a:gd name="connsiteY183" fmla="*/ 2106704 h 2237474"/>
              <a:gd name="connsiteX184" fmla="*/ 80022 w 12192000"/>
              <a:gd name="connsiteY184" fmla="*/ 2107254 h 2237474"/>
              <a:gd name="connsiteX185" fmla="*/ 79717 w 12192000"/>
              <a:gd name="connsiteY185" fmla="*/ 2107046 h 2237474"/>
              <a:gd name="connsiteX186" fmla="*/ 72352 w 12192000"/>
              <a:gd name="connsiteY186" fmla="*/ 2107991 h 2237474"/>
              <a:gd name="connsiteX187" fmla="*/ 37645 w 12192000"/>
              <a:gd name="connsiteY187" fmla="*/ 2115401 h 2237474"/>
              <a:gd name="connsiteX188" fmla="*/ 4572 w 12192000"/>
              <a:gd name="connsiteY188" fmla="*/ 2111091 h 2237474"/>
              <a:gd name="connsiteX189" fmla="*/ 0 w 12192000"/>
              <a:gd name="connsiteY189" fmla="*/ 2110468 h 2237474"/>
              <a:gd name="connsiteX190" fmla="*/ 0 w 12192000"/>
              <a:gd name="connsiteY19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78619 w 12192000"/>
              <a:gd name="connsiteY28" fmla="*/ 1011878 h 2237474"/>
              <a:gd name="connsiteX29" fmla="*/ 9268019 w 12192000"/>
              <a:gd name="connsiteY29" fmla="*/ 1007442 h 2237474"/>
              <a:gd name="connsiteX30" fmla="*/ 9234662 w 12192000"/>
              <a:gd name="connsiteY30" fmla="*/ 1023056 h 2237474"/>
              <a:gd name="connsiteX31" fmla="*/ 9181033 w 12192000"/>
              <a:gd name="connsiteY31" fmla="*/ 1037921 h 2237474"/>
              <a:gd name="connsiteX32" fmla="*/ 9155969 w 12192000"/>
              <a:gd name="connsiteY32" fmla="*/ 1046804 h 2237474"/>
              <a:gd name="connsiteX33" fmla="*/ 9133985 w 12192000"/>
              <a:gd name="connsiteY33" fmla="*/ 1046450 h 2237474"/>
              <a:gd name="connsiteX34" fmla="*/ 9003462 w 12192000"/>
              <a:gd name="connsiteY34" fmla="*/ 1042406 h 2237474"/>
              <a:gd name="connsiteX35" fmla="*/ 8968445 w 12192000"/>
              <a:gd name="connsiteY35" fmla="*/ 1052169 h 2237474"/>
              <a:gd name="connsiteX36" fmla="*/ 8886001 w 12192000"/>
              <a:gd name="connsiteY36" fmla="*/ 1067468 h 2237474"/>
              <a:gd name="connsiteX37" fmla="*/ 8838610 w 12192000"/>
              <a:gd name="connsiteY37" fmla="*/ 1075091 h 2237474"/>
              <a:gd name="connsiteX38" fmla="*/ 8750383 w 12192000"/>
              <a:gd name="connsiteY38" fmla="*/ 1097387 h 2237474"/>
              <a:gd name="connsiteX39" fmla="*/ 8665605 w 12192000"/>
              <a:gd name="connsiteY39" fmla="*/ 1110791 h 2237474"/>
              <a:gd name="connsiteX40" fmla="*/ 8584946 w 12192000"/>
              <a:gd name="connsiteY40" fmla="*/ 1135226 h 2237474"/>
              <a:gd name="connsiteX41" fmla="*/ 8460755 w 12192000"/>
              <a:gd name="connsiteY41" fmla="*/ 1203427 h 2237474"/>
              <a:gd name="connsiteX42" fmla="*/ 8419755 w 12192000"/>
              <a:gd name="connsiteY42" fmla="*/ 1216260 h 2237474"/>
              <a:gd name="connsiteX43" fmla="*/ 8411626 w 12192000"/>
              <a:gd name="connsiteY43" fmla="*/ 1214397 h 2237474"/>
              <a:gd name="connsiteX44" fmla="*/ 8363469 w 12192000"/>
              <a:gd name="connsiteY44" fmla="*/ 1246658 h 2237474"/>
              <a:gd name="connsiteX45" fmla="*/ 8275497 w 12192000"/>
              <a:gd name="connsiteY45" fmla="*/ 1264396 h 2237474"/>
              <a:gd name="connsiteX46" fmla="*/ 8206287 w 12192000"/>
              <a:gd name="connsiteY46" fmla="*/ 1273060 h 2237474"/>
              <a:gd name="connsiteX47" fmla="*/ 8139997 w 12192000"/>
              <a:gd name="connsiteY47" fmla="*/ 1282713 h 2237474"/>
              <a:gd name="connsiteX48" fmla="*/ 8074238 w 12192000"/>
              <a:gd name="connsiteY48" fmla="*/ 1301895 h 2237474"/>
              <a:gd name="connsiteX49" fmla="*/ 7942099 w 12192000"/>
              <a:gd name="connsiteY49" fmla="*/ 1336332 h 2237474"/>
              <a:gd name="connsiteX50" fmla="*/ 7902328 w 12192000"/>
              <a:gd name="connsiteY50" fmla="*/ 1345865 h 2237474"/>
              <a:gd name="connsiteX51" fmla="*/ 7840612 w 12192000"/>
              <a:gd name="connsiteY51" fmla="*/ 1369373 h 2237474"/>
              <a:gd name="connsiteX52" fmla="*/ 7786819 w 12192000"/>
              <a:gd name="connsiteY52" fmla="*/ 1378970 h 2237474"/>
              <a:gd name="connsiteX53" fmla="*/ 7548172 w 12192000"/>
              <a:gd name="connsiteY53" fmla="*/ 1417460 h 2237474"/>
              <a:gd name="connsiteX54" fmla="*/ 7483437 w 12192000"/>
              <a:gd name="connsiteY54" fmla="*/ 1478152 h 2237474"/>
              <a:gd name="connsiteX55" fmla="*/ 7377870 w 12192000"/>
              <a:gd name="connsiteY55" fmla="*/ 1523319 h 2237474"/>
              <a:gd name="connsiteX56" fmla="*/ 7230737 w 12192000"/>
              <a:gd name="connsiteY56" fmla="*/ 1562633 h 2237474"/>
              <a:gd name="connsiteX57" fmla="*/ 7224458 w 12192000"/>
              <a:gd name="connsiteY57" fmla="*/ 1573008 h 2237474"/>
              <a:gd name="connsiteX58" fmla="*/ 7183121 w 12192000"/>
              <a:gd name="connsiteY58" fmla="*/ 1595162 h 2237474"/>
              <a:gd name="connsiteX59" fmla="*/ 7164601 w 12192000"/>
              <a:gd name="connsiteY59" fmla="*/ 1606490 h 2237474"/>
              <a:gd name="connsiteX60" fmla="*/ 7031309 w 12192000"/>
              <a:gd name="connsiteY60" fmla="*/ 1619451 h 2237474"/>
              <a:gd name="connsiteX61" fmla="*/ 6900177 w 12192000"/>
              <a:gd name="connsiteY61" fmla="*/ 1636016 h 2237474"/>
              <a:gd name="connsiteX62" fmla="*/ 6795372 w 12192000"/>
              <a:gd name="connsiteY62" fmla="*/ 1644845 h 2237474"/>
              <a:gd name="connsiteX63" fmla="*/ 6692251 w 12192000"/>
              <a:gd name="connsiteY63" fmla="*/ 1656357 h 2237474"/>
              <a:gd name="connsiteX64" fmla="*/ 6655235 w 12192000"/>
              <a:gd name="connsiteY64" fmla="*/ 1661869 h 2237474"/>
              <a:gd name="connsiteX65" fmla="*/ 6554894 w 12192000"/>
              <a:gd name="connsiteY65" fmla="*/ 1664428 h 2237474"/>
              <a:gd name="connsiteX66" fmla="*/ 6516595 w 12192000"/>
              <a:gd name="connsiteY66" fmla="*/ 1667475 h 2237474"/>
              <a:gd name="connsiteX67" fmla="*/ 6508541 w 12192000"/>
              <a:gd name="connsiteY67" fmla="*/ 1668757 h 2237474"/>
              <a:gd name="connsiteX68" fmla="*/ 6471012 w 12192000"/>
              <a:gd name="connsiteY68" fmla="*/ 1678604 h 2237474"/>
              <a:gd name="connsiteX69" fmla="*/ 6364035 w 12192000"/>
              <a:gd name="connsiteY69" fmla="*/ 1667683 h 2237474"/>
              <a:gd name="connsiteX70" fmla="*/ 6280959 w 12192000"/>
              <a:gd name="connsiteY70" fmla="*/ 1689329 h 2237474"/>
              <a:gd name="connsiteX71" fmla="*/ 6243319 w 12192000"/>
              <a:gd name="connsiteY71" fmla="*/ 1695560 h 2237474"/>
              <a:gd name="connsiteX72" fmla="*/ 6098321 w 12192000"/>
              <a:gd name="connsiteY72" fmla="*/ 1721646 h 2237474"/>
              <a:gd name="connsiteX73" fmla="*/ 5880652 w 12192000"/>
              <a:gd name="connsiteY73" fmla="*/ 1779643 h 2237474"/>
              <a:gd name="connsiteX74" fmla="*/ 5785959 w 12192000"/>
              <a:gd name="connsiteY74" fmla="*/ 1775307 h 2237474"/>
              <a:gd name="connsiteX75" fmla="*/ 5643534 w 12192000"/>
              <a:gd name="connsiteY75" fmla="*/ 1802919 h 2237474"/>
              <a:gd name="connsiteX76" fmla="*/ 5518799 w 12192000"/>
              <a:gd name="connsiteY76" fmla="*/ 1818312 h 2237474"/>
              <a:gd name="connsiteX77" fmla="*/ 5505014 w 12192000"/>
              <a:gd name="connsiteY77" fmla="*/ 1819259 h 2237474"/>
              <a:gd name="connsiteX78" fmla="*/ 5453307 w 12192000"/>
              <a:gd name="connsiteY78" fmla="*/ 1815450 h 2237474"/>
              <a:gd name="connsiteX79" fmla="*/ 5221533 w 12192000"/>
              <a:gd name="connsiteY79" fmla="*/ 1846950 h 2237474"/>
              <a:gd name="connsiteX80" fmla="*/ 5149802 w 12192000"/>
              <a:gd name="connsiteY80" fmla="*/ 1844846 h 2237474"/>
              <a:gd name="connsiteX81" fmla="*/ 5114927 w 12192000"/>
              <a:gd name="connsiteY81" fmla="*/ 1847827 h 2237474"/>
              <a:gd name="connsiteX82" fmla="*/ 5108970 w 12192000"/>
              <a:gd name="connsiteY82" fmla="*/ 1847935 h 2237474"/>
              <a:gd name="connsiteX83" fmla="*/ 5067961 w 12192000"/>
              <a:gd name="connsiteY83" fmla="*/ 1845917 h 2237474"/>
              <a:gd name="connsiteX84" fmla="*/ 5007075 w 12192000"/>
              <a:gd name="connsiteY84" fmla="*/ 1838626 h 2237474"/>
              <a:gd name="connsiteX85" fmla="*/ 4944087 w 12192000"/>
              <a:gd name="connsiteY85" fmla="*/ 1823332 h 2237474"/>
              <a:gd name="connsiteX86" fmla="*/ 4907662 w 12192000"/>
              <a:gd name="connsiteY86" fmla="*/ 1816900 h 2237474"/>
              <a:gd name="connsiteX87" fmla="*/ 4882386 w 12192000"/>
              <a:gd name="connsiteY87" fmla="*/ 1809844 h 2237474"/>
              <a:gd name="connsiteX88" fmla="*/ 4811440 w 12192000"/>
              <a:gd name="connsiteY88" fmla="*/ 1804655 h 2237474"/>
              <a:gd name="connsiteX89" fmla="*/ 4691075 w 12192000"/>
              <a:gd name="connsiteY89" fmla="*/ 1801389 h 2237474"/>
              <a:gd name="connsiteX90" fmla="*/ 4640313 w 12192000"/>
              <a:gd name="connsiteY90" fmla="*/ 1784307 h 2237474"/>
              <a:gd name="connsiteX91" fmla="*/ 4536503 w 12192000"/>
              <a:gd name="connsiteY91" fmla="*/ 1785334 h 2237474"/>
              <a:gd name="connsiteX92" fmla="*/ 4513724 w 12192000"/>
              <a:gd name="connsiteY92" fmla="*/ 1791996 h 2237474"/>
              <a:gd name="connsiteX93" fmla="*/ 4459810 w 12192000"/>
              <a:gd name="connsiteY93" fmla="*/ 1797886 h 2237474"/>
              <a:gd name="connsiteX94" fmla="*/ 4379064 w 12192000"/>
              <a:gd name="connsiteY94" fmla="*/ 1817177 h 2237474"/>
              <a:gd name="connsiteX95" fmla="*/ 4290981 w 12192000"/>
              <a:gd name="connsiteY95" fmla="*/ 1839677 h 2237474"/>
              <a:gd name="connsiteX96" fmla="*/ 4238372 w 12192000"/>
              <a:gd name="connsiteY96" fmla="*/ 1851480 h 2237474"/>
              <a:gd name="connsiteX97" fmla="*/ 4232517 w 12192000"/>
              <a:gd name="connsiteY97" fmla="*/ 1852567 h 2237474"/>
              <a:gd name="connsiteX98" fmla="*/ 4191732 w 12192000"/>
              <a:gd name="connsiteY98" fmla="*/ 1857328 h 2237474"/>
              <a:gd name="connsiteX99" fmla="*/ 4065532 w 12192000"/>
              <a:gd name="connsiteY99" fmla="*/ 1855477 h 2237474"/>
              <a:gd name="connsiteX100" fmla="*/ 4028460 w 12192000"/>
              <a:gd name="connsiteY100" fmla="*/ 1855137 h 2237474"/>
              <a:gd name="connsiteX101" fmla="*/ 4002267 w 12192000"/>
              <a:gd name="connsiteY101" fmla="*/ 1852352 h 2237474"/>
              <a:gd name="connsiteX102" fmla="*/ 3931396 w 12192000"/>
              <a:gd name="connsiteY102" fmla="*/ 1858915 h 2237474"/>
              <a:gd name="connsiteX103" fmla="*/ 3812162 w 12192000"/>
              <a:gd name="connsiteY103" fmla="*/ 1875501 h 2237474"/>
              <a:gd name="connsiteX104" fmla="*/ 3758105 w 12192000"/>
              <a:gd name="connsiteY104" fmla="*/ 1871856 h 2237474"/>
              <a:gd name="connsiteX105" fmla="*/ 3715896 w 12192000"/>
              <a:gd name="connsiteY105" fmla="*/ 1881552 h 2237474"/>
              <a:gd name="connsiteX106" fmla="*/ 3567259 w 12192000"/>
              <a:gd name="connsiteY106" fmla="*/ 1893482 h 2237474"/>
              <a:gd name="connsiteX107" fmla="*/ 3405770 w 12192000"/>
              <a:gd name="connsiteY107" fmla="*/ 1904591 h 2237474"/>
              <a:gd name="connsiteX108" fmla="*/ 3280097 w 12192000"/>
              <a:gd name="connsiteY108" fmla="*/ 1919610 h 2237474"/>
              <a:gd name="connsiteX109" fmla="*/ 3123424 w 12192000"/>
              <a:gd name="connsiteY109" fmla="*/ 1952930 h 2237474"/>
              <a:gd name="connsiteX110" fmla="*/ 3009910 w 12192000"/>
              <a:gd name="connsiteY110" fmla="*/ 1957866 h 2237474"/>
              <a:gd name="connsiteX111" fmla="*/ 2995934 w 12192000"/>
              <a:gd name="connsiteY111" fmla="*/ 1967085 h 2237474"/>
              <a:gd name="connsiteX112" fmla="*/ 2980071 w 12192000"/>
              <a:gd name="connsiteY112" fmla="*/ 1972988 h 2237474"/>
              <a:gd name="connsiteX113" fmla="*/ 2942858 w 12192000"/>
              <a:gd name="connsiteY113" fmla="*/ 1981367 h 2237474"/>
              <a:gd name="connsiteX114" fmla="*/ 2875436 w 12192000"/>
              <a:gd name="connsiteY114" fmla="*/ 1996977 h 2237474"/>
              <a:gd name="connsiteX115" fmla="*/ 2874892 w 12192000"/>
              <a:gd name="connsiteY115" fmla="*/ 1996085 h 2237474"/>
              <a:gd name="connsiteX116" fmla="*/ 2864145 w 12192000"/>
              <a:gd name="connsiteY116" fmla="*/ 1994061 h 2237474"/>
              <a:gd name="connsiteX117" fmla="*/ 2843662 w 12192000"/>
              <a:gd name="connsiteY117" fmla="*/ 1992498 h 2237474"/>
              <a:gd name="connsiteX118" fmla="*/ 2796128 w 12192000"/>
              <a:gd name="connsiteY118" fmla="*/ 1976403 h 2237474"/>
              <a:gd name="connsiteX119" fmla="*/ 2756784 w 12192000"/>
              <a:gd name="connsiteY119" fmla="*/ 1985116 h 2237474"/>
              <a:gd name="connsiteX120" fmla="*/ 2748833 w 12192000"/>
              <a:gd name="connsiteY120" fmla="*/ 1986323 h 2237474"/>
              <a:gd name="connsiteX121" fmla="*/ 2748661 w 12192000"/>
              <a:gd name="connsiteY121" fmla="*/ 1986122 h 2237474"/>
              <a:gd name="connsiteX122" fmla="*/ 2740251 w 12192000"/>
              <a:gd name="connsiteY122" fmla="*/ 1986946 h 2237474"/>
              <a:gd name="connsiteX123" fmla="*/ 2718916 w 12192000"/>
              <a:gd name="connsiteY123" fmla="*/ 1990867 h 2237474"/>
              <a:gd name="connsiteX124" fmla="*/ 2713522 w 12192000"/>
              <a:gd name="connsiteY124" fmla="*/ 1990173 h 2237474"/>
              <a:gd name="connsiteX125" fmla="*/ 2680597 w 12192000"/>
              <a:gd name="connsiteY125" fmla="*/ 1984996 h 2237474"/>
              <a:gd name="connsiteX126" fmla="*/ 2578178 w 12192000"/>
              <a:gd name="connsiteY126" fmla="*/ 1990531 h 2237474"/>
              <a:gd name="connsiteX127" fmla="*/ 2476147 w 12192000"/>
              <a:gd name="connsiteY127" fmla="*/ 1998305 h 2237474"/>
              <a:gd name="connsiteX128" fmla="*/ 2373568 w 12192000"/>
              <a:gd name="connsiteY128" fmla="*/ 2003219 h 2237474"/>
              <a:gd name="connsiteX129" fmla="*/ 2321399 w 12192000"/>
              <a:gd name="connsiteY129" fmla="*/ 1989467 h 2237474"/>
              <a:gd name="connsiteX130" fmla="*/ 2315525 w 12192000"/>
              <a:gd name="connsiteY130" fmla="*/ 1989708 h 2237474"/>
              <a:gd name="connsiteX131" fmla="*/ 2300792 w 12192000"/>
              <a:gd name="connsiteY131" fmla="*/ 1994290 h 2237474"/>
              <a:gd name="connsiteX132" fmla="*/ 2295469 w 12192000"/>
              <a:gd name="connsiteY132" fmla="*/ 1996659 h 2237474"/>
              <a:gd name="connsiteX133" fmla="*/ 2287219 w 12192000"/>
              <a:gd name="connsiteY133" fmla="*/ 1998750 h 2237474"/>
              <a:gd name="connsiteX134" fmla="*/ 2286948 w 12192000"/>
              <a:gd name="connsiteY134" fmla="*/ 1998596 h 2237474"/>
              <a:gd name="connsiteX135" fmla="*/ 2243069 w 12192000"/>
              <a:gd name="connsiteY135" fmla="*/ 2015111 h 2237474"/>
              <a:gd name="connsiteX136" fmla="*/ 2186609 w 12192000"/>
              <a:gd name="connsiteY136" fmla="*/ 2008263 h 2237474"/>
              <a:gd name="connsiteX137" fmla="*/ 2164831 w 12192000"/>
              <a:gd name="connsiteY137" fmla="*/ 2010143 h 2237474"/>
              <a:gd name="connsiteX138" fmla="*/ 2152836 w 12192000"/>
              <a:gd name="connsiteY138" fmla="*/ 2010048 h 2237474"/>
              <a:gd name="connsiteX139" fmla="*/ 2117102 w 12192000"/>
              <a:gd name="connsiteY139" fmla="*/ 2023004 h 2237474"/>
              <a:gd name="connsiteX140" fmla="*/ 2111935 w 12192000"/>
              <a:gd name="connsiteY140" fmla="*/ 2023163 h 2237474"/>
              <a:gd name="connsiteX141" fmla="*/ 2089991 w 12192000"/>
              <a:gd name="connsiteY141" fmla="*/ 2034193 h 2237474"/>
              <a:gd name="connsiteX142" fmla="*/ 2058061 w 12192000"/>
              <a:gd name="connsiteY142" fmla="*/ 2047942 h 2237474"/>
              <a:gd name="connsiteX143" fmla="*/ 2055737 w 12192000"/>
              <a:gd name="connsiteY143" fmla="*/ 2047704 h 2237474"/>
              <a:gd name="connsiteX144" fmla="*/ 2042244 w 12192000"/>
              <a:gd name="connsiteY144" fmla="*/ 2055560 h 2237474"/>
              <a:gd name="connsiteX145" fmla="*/ 1976224 w 12192000"/>
              <a:gd name="connsiteY145" fmla="*/ 2074257 h 2237474"/>
              <a:gd name="connsiteX146" fmla="*/ 1877728 w 12192000"/>
              <a:gd name="connsiteY146" fmla="*/ 2101004 h 2237474"/>
              <a:gd name="connsiteX147" fmla="*/ 1759056 w 12192000"/>
              <a:gd name="connsiteY147" fmla="*/ 2125608 h 2237474"/>
              <a:gd name="connsiteX148" fmla="*/ 1637948 w 12192000"/>
              <a:gd name="connsiteY148" fmla="*/ 2172597 h 2237474"/>
              <a:gd name="connsiteX149" fmla="*/ 1434549 w 12192000"/>
              <a:gd name="connsiteY149" fmla="*/ 2234522 h 2237474"/>
              <a:gd name="connsiteX150" fmla="*/ 1398481 w 12192000"/>
              <a:gd name="connsiteY150" fmla="*/ 2237074 h 2237474"/>
              <a:gd name="connsiteX151" fmla="*/ 1398407 w 12192000"/>
              <a:gd name="connsiteY151" fmla="*/ 2237095 h 2237474"/>
              <a:gd name="connsiteX152" fmla="*/ 1370962 w 12192000"/>
              <a:gd name="connsiteY152" fmla="*/ 2237474 h 2237474"/>
              <a:gd name="connsiteX153" fmla="*/ 1356367 w 12192000"/>
              <a:gd name="connsiteY153" fmla="*/ 2235089 h 2237474"/>
              <a:gd name="connsiteX154" fmla="*/ 1324828 w 12192000"/>
              <a:gd name="connsiteY154" fmla="*/ 2231968 h 2237474"/>
              <a:gd name="connsiteX155" fmla="*/ 1297744 w 12192000"/>
              <a:gd name="connsiteY155" fmla="*/ 2235849 h 2237474"/>
              <a:gd name="connsiteX156" fmla="*/ 1286236 w 12192000"/>
              <a:gd name="connsiteY156" fmla="*/ 2233135 h 2237474"/>
              <a:gd name="connsiteX157" fmla="*/ 1283504 w 12192000"/>
              <a:gd name="connsiteY157" fmla="*/ 2233797 h 2237474"/>
              <a:gd name="connsiteX158" fmla="*/ 1279765 w 12192000"/>
              <a:gd name="connsiteY158" fmla="*/ 2229639 h 2237474"/>
              <a:gd name="connsiteX159" fmla="*/ 1195347 w 12192000"/>
              <a:gd name="connsiteY159" fmla="*/ 2212354 h 2237474"/>
              <a:gd name="connsiteX160" fmla="*/ 970251 w 12192000"/>
              <a:gd name="connsiteY160" fmla="*/ 2221029 h 2237474"/>
              <a:gd name="connsiteX161" fmla="*/ 812914 w 12192000"/>
              <a:gd name="connsiteY161" fmla="*/ 2202752 h 2237474"/>
              <a:gd name="connsiteX162" fmla="*/ 800195 w 12192000"/>
              <a:gd name="connsiteY162" fmla="*/ 2209407 h 2237474"/>
              <a:gd name="connsiteX163" fmla="*/ 784978 w 12192000"/>
              <a:gd name="connsiteY163" fmla="*/ 2212360 h 2237474"/>
              <a:gd name="connsiteX164" fmla="*/ 681987 w 12192000"/>
              <a:gd name="connsiteY164" fmla="*/ 2216757 h 2237474"/>
              <a:gd name="connsiteX165" fmla="*/ 669923 w 12192000"/>
              <a:gd name="connsiteY165" fmla="*/ 2211682 h 2237474"/>
              <a:gd name="connsiteX166" fmla="*/ 648680 w 12192000"/>
              <a:gd name="connsiteY166" fmla="*/ 2206229 h 2237474"/>
              <a:gd name="connsiteX167" fmla="*/ 597225 w 12192000"/>
              <a:gd name="connsiteY167" fmla="*/ 2180999 h 2237474"/>
              <a:gd name="connsiteX168" fmla="*/ 558449 w 12192000"/>
              <a:gd name="connsiteY168" fmla="*/ 2182346 h 2237474"/>
              <a:gd name="connsiteX169" fmla="*/ 550517 w 12192000"/>
              <a:gd name="connsiteY169" fmla="*/ 2182060 h 2237474"/>
              <a:gd name="connsiteX170" fmla="*/ 550309 w 12192000"/>
              <a:gd name="connsiteY170" fmla="*/ 2181825 h 2237474"/>
              <a:gd name="connsiteX171" fmla="*/ 541836 w 12192000"/>
              <a:gd name="connsiteY171" fmla="*/ 2181063 h 2237474"/>
              <a:gd name="connsiteX172" fmla="*/ 536057 w 12192000"/>
              <a:gd name="connsiteY172" fmla="*/ 2181537 h 2237474"/>
              <a:gd name="connsiteX173" fmla="*/ 520671 w 12192000"/>
              <a:gd name="connsiteY173" fmla="*/ 2180980 h 2237474"/>
              <a:gd name="connsiteX174" fmla="*/ 515024 w 12192000"/>
              <a:gd name="connsiteY174" fmla="*/ 2179258 h 2237474"/>
              <a:gd name="connsiteX175" fmla="*/ 512278 w 12192000"/>
              <a:gd name="connsiteY175" fmla="*/ 2176369 h 2237474"/>
              <a:gd name="connsiteX176" fmla="*/ 480419 w 12192000"/>
              <a:gd name="connsiteY176" fmla="*/ 2167807 h 2237474"/>
              <a:gd name="connsiteX177" fmla="*/ 413835 w 12192000"/>
              <a:gd name="connsiteY177" fmla="*/ 2156783 h 2237474"/>
              <a:gd name="connsiteX178" fmla="*/ 376513 w 12192000"/>
              <a:gd name="connsiteY178" fmla="*/ 2154014 h 2237474"/>
              <a:gd name="connsiteX179" fmla="*/ 273386 w 12192000"/>
              <a:gd name="connsiteY179" fmla="*/ 2142551 h 2237474"/>
              <a:gd name="connsiteX180" fmla="*/ 169207 w 12192000"/>
              <a:gd name="connsiteY180" fmla="*/ 2128100 h 2237474"/>
              <a:gd name="connsiteX181" fmla="*/ 93149 w 12192000"/>
              <a:gd name="connsiteY181" fmla="*/ 2105324 h 2237474"/>
              <a:gd name="connsiteX182" fmla="*/ 88109 w 12192000"/>
              <a:gd name="connsiteY182" fmla="*/ 2106704 h 2237474"/>
              <a:gd name="connsiteX183" fmla="*/ 80022 w 12192000"/>
              <a:gd name="connsiteY183" fmla="*/ 2107254 h 2237474"/>
              <a:gd name="connsiteX184" fmla="*/ 79717 w 12192000"/>
              <a:gd name="connsiteY184" fmla="*/ 2107046 h 2237474"/>
              <a:gd name="connsiteX185" fmla="*/ 72352 w 12192000"/>
              <a:gd name="connsiteY185" fmla="*/ 2107991 h 2237474"/>
              <a:gd name="connsiteX186" fmla="*/ 37645 w 12192000"/>
              <a:gd name="connsiteY186" fmla="*/ 2115401 h 2237474"/>
              <a:gd name="connsiteX187" fmla="*/ 4572 w 12192000"/>
              <a:gd name="connsiteY187" fmla="*/ 2111091 h 2237474"/>
              <a:gd name="connsiteX188" fmla="*/ 0 w 12192000"/>
              <a:gd name="connsiteY188" fmla="*/ 2110468 h 2237474"/>
              <a:gd name="connsiteX189" fmla="*/ 0 w 12192000"/>
              <a:gd name="connsiteY18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60755 w 12192000"/>
              <a:gd name="connsiteY40" fmla="*/ 1203427 h 2237474"/>
              <a:gd name="connsiteX41" fmla="*/ 8419755 w 12192000"/>
              <a:gd name="connsiteY41" fmla="*/ 1216260 h 2237474"/>
              <a:gd name="connsiteX42" fmla="*/ 8411626 w 12192000"/>
              <a:gd name="connsiteY42" fmla="*/ 1214397 h 2237474"/>
              <a:gd name="connsiteX43" fmla="*/ 8363469 w 12192000"/>
              <a:gd name="connsiteY43" fmla="*/ 1246658 h 2237474"/>
              <a:gd name="connsiteX44" fmla="*/ 8275497 w 12192000"/>
              <a:gd name="connsiteY44" fmla="*/ 1264396 h 2237474"/>
              <a:gd name="connsiteX45" fmla="*/ 8206287 w 12192000"/>
              <a:gd name="connsiteY45" fmla="*/ 1273060 h 2237474"/>
              <a:gd name="connsiteX46" fmla="*/ 8139997 w 12192000"/>
              <a:gd name="connsiteY46" fmla="*/ 1282713 h 2237474"/>
              <a:gd name="connsiteX47" fmla="*/ 8074238 w 12192000"/>
              <a:gd name="connsiteY47" fmla="*/ 1301895 h 2237474"/>
              <a:gd name="connsiteX48" fmla="*/ 7942099 w 12192000"/>
              <a:gd name="connsiteY48" fmla="*/ 1336332 h 2237474"/>
              <a:gd name="connsiteX49" fmla="*/ 7902328 w 12192000"/>
              <a:gd name="connsiteY49" fmla="*/ 1345865 h 2237474"/>
              <a:gd name="connsiteX50" fmla="*/ 7840612 w 12192000"/>
              <a:gd name="connsiteY50" fmla="*/ 1369373 h 2237474"/>
              <a:gd name="connsiteX51" fmla="*/ 7786819 w 12192000"/>
              <a:gd name="connsiteY51" fmla="*/ 1378970 h 2237474"/>
              <a:gd name="connsiteX52" fmla="*/ 7548172 w 12192000"/>
              <a:gd name="connsiteY52" fmla="*/ 1417460 h 2237474"/>
              <a:gd name="connsiteX53" fmla="*/ 7483437 w 12192000"/>
              <a:gd name="connsiteY53" fmla="*/ 1478152 h 2237474"/>
              <a:gd name="connsiteX54" fmla="*/ 7377870 w 12192000"/>
              <a:gd name="connsiteY54" fmla="*/ 1523319 h 2237474"/>
              <a:gd name="connsiteX55" fmla="*/ 7230737 w 12192000"/>
              <a:gd name="connsiteY55" fmla="*/ 1562633 h 2237474"/>
              <a:gd name="connsiteX56" fmla="*/ 7224458 w 12192000"/>
              <a:gd name="connsiteY56" fmla="*/ 1573008 h 2237474"/>
              <a:gd name="connsiteX57" fmla="*/ 7183121 w 12192000"/>
              <a:gd name="connsiteY57" fmla="*/ 1595162 h 2237474"/>
              <a:gd name="connsiteX58" fmla="*/ 7164601 w 12192000"/>
              <a:gd name="connsiteY58" fmla="*/ 1606490 h 2237474"/>
              <a:gd name="connsiteX59" fmla="*/ 7031309 w 12192000"/>
              <a:gd name="connsiteY59" fmla="*/ 1619451 h 2237474"/>
              <a:gd name="connsiteX60" fmla="*/ 6900177 w 12192000"/>
              <a:gd name="connsiteY60" fmla="*/ 1636016 h 2237474"/>
              <a:gd name="connsiteX61" fmla="*/ 6795372 w 12192000"/>
              <a:gd name="connsiteY61" fmla="*/ 1644845 h 2237474"/>
              <a:gd name="connsiteX62" fmla="*/ 6692251 w 12192000"/>
              <a:gd name="connsiteY62" fmla="*/ 1656357 h 2237474"/>
              <a:gd name="connsiteX63" fmla="*/ 6655235 w 12192000"/>
              <a:gd name="connsiteY63" fmla="*/ 1661869 h 2237474"/>
              <a:gd name="connsiteX64" fmla="*/ 6554894 w 12192000"/>
              <a:gd name="connsiteY64" fmla="*/ 1664428 h 2237474"/>
              <a:gd name="connsiteX65" fmla="*/ 6516595 w 12192000"/>
              <a:gd name="connsiteY65" fmla="*/ 1667475 h 2237474"/>
              <a:gd name="connsiteX66" fmla="*/ 6508541 w 12192000"/>
              <a:gd name="connsiteY66" fmla="*/ 1668757 h 2237474"/>
              <a:gd name="connsiteX67" fmla="*/ 6471012 w 12192000"/>
              <a:gd name="connsiteY67" fmla="*/ 1678604 h 2237474"/>
              <a:gd name="connsiteX68" fmla="*/ 6364035 w 12192000"/>
              <a:gd name="connsiteY68" fmla="*/ 1667683 h 2237474"/>
              <a:gd name="connsiteX69" fmla="*/ 6280959 w 12192000"/>
              <a:gd name="connsiteY69" fmla="*/ 1689329 h 2237474"/>
              <a:gd name="connsiteX70" fmla="*/ 6243319 w 12192000"/>
              <a:gd name="connsiteY70" fmla="*/ 1695560 h 2237474"/>
              <a:gd name="connsiteX71" fmla="*/ 6098321 w 12192000"/>
              <a:gd name="connsiteY71" fmla="*/ 1721646 h 2237474"/>
              <a:gd name="connsiteX72" fmla="*/ 5880652 w 12192000"/>
              <a:gd name="connsiteY72" fmla="*/ 1779643 h 2237474"/>
              <a:gd name="connsiteX73" fmla="*/ 5785959 w 12192000"/>
              <a:gd name="connsiteY73" fmla="*/ 1775307 h 2237474"/>
              <a:gd name="connsiteX74" fmla="*/ 5643534 w 12192000"/>
              <a:gd name="connsiteY74" fmla="*/ 1802919 h 2237474"/>
              <a:gd name="connsiteX75" fmla="*/ 5518799 w 12192000"/>
              <a:gd name="connsiteY75" fmla="*/ 1818312 h 2237474"/>
              <a:gd name="connsiteX76" fmla="*/ 5505014 w 12192000"/>
              <a:gd name="connsiteY76" fmla="*/ 1819259 h 2237474"/>
              <a:gd name="connsiteX77" fmla="*/ 5453307 w 12192000"/>
              <a:gd name="connsiteY77" fmla="*/ 1815450 h 2237474"/>
              <a:gd name="connsiteX78" fmla="*/ 5221533 w 12192000"/>
              <a:gd name="connsiteY78" fmla="*/ 1846950 h 2237474"/>
              <a:gd name="connsiteX79" fmla="*/ 5149802 w 12192000"/>
              <a:gd name="connsiteY79" fmla="*/ 1844846 h 2237474"/>
              <a:gd name="connsiteX80" fmla="*/ 5114927 w 12192000"/>
              <a:gd name="connsiteY80" fmla="*/ 1847827 h 2237474"/>
              <a:gd name="connsiteX81" fmla="*/ 5108970 w 12192000"/>
              <a:gd name="connsiteY81" fmla="*/ 1847935 h 2237474"/>
              <a:gd name="connsiteX82" fmla="*/ 5067961 w 12192000"/>
              <a:gd name="connsiteY82" fmla="*/ 1845917 h 2237474"/>
              <a:gd name="connsiteX83" fmla="*/ 5007075 w 12192000"/>
              <a:gd name="connsiteY83" fmla="*/ 1838626 h 2237474"/>
              <a:gd name="connsiteX84" fmla="*/ 4944087 w 12192000"/>
              <a:gd name="connsiteY84" fmla="*/ 1823332 h 2237474"/>
              <a:gd name="connsiteX85" fmla="*/ 4907662 w 12192000"/>
              <a:gd name="connsiteY85" fmla="*/ 1816900 h 2237474"/>
              <a:gd name="connsiteX86" fmla="*/ 4882386 w 12192000"/>
              <a:gd name="connsiteY86" fmla="*/ 1809844 h 2237474"/>
              <a:gd name="connsiteX87" fmla="*/ 4811440 w 12192000"/>
              <a:gd name="connsiteY87" fmla="*/ 1804655 h 2237474"/>
              <a:gd name="connsiteX88" fmla="*/ 4691075 w 12192000"/>
              <a:gd name="connsiteY88" fmla="*/ 1801389 h 2237474"/>
              <a:gd name="connsiteX89" fmla="*/ 4640313 w 12192000"/>
              <a:gd name="connsiteY89" fmla="*/ 1784307 h 2237474"/>
              <a:gd name="connsiteX90" fmla="*/ 4536503 w 12192000"/>
              <a:gd name="connsiteY90" fmla="*/ 1785334 h 2237474"/>
              <a:gd name="connsiteX91" fmla="*/ 4513724 w 12192000"/>
              <a:gd name="connsiteY91" fmla="*/ 1791996 h 2237474"/>
              <a:gd name="connsiteX92" fmla="*/ 4459810 w 12192000"/>
              <a:gd name="connsiteY92" fmla="*/ 1797886 h 2237474"/>
              <a:gd name="connsiteX93" fmla="*/ 4379064 w 12192000"/>
              <a:gd name="connsiteY93" fmla="*/ 1817177 h 2237474"/>
              <a:gd name="connsiteX94" fmla="*/ 4290981 w 12192000"/>
              <a:gd name="connsiteY94" fmla="*/ 1839677 h 2237474"/>
              <a:gd name="connsiteX95" fmla="*/ 4238372 w 12192000"/>
              <a:gd name="connsiteY95" fmla="*/ 1851480 h 2237474"/>
              <a:gd name="connsiteX96" fmla="*/ 4232517 w 12192000"/>
              <a:gd name="connsiteY96" fmla="*/ 1852567 h 2237474"/>
              <a:gd name="connsiteX97" fmla="*/ 4191732 w 12192000"/>
              <a:gd name="connsiteY97" fmla="*/ 1857328 h 2237474"/>
              <a:gd name="connsiteX98" fmla="*/ 4065532 w 12192000"/>
              <a:gd name="connsiteY98" fmla="*/ 1855477 h 2237474"/>
              <a:gd name="connsiteX99" fmla="*/ 4028460 w 12192000"/>
              <a:gd name="connsiteY99" fmla="*/ 1855137 h 2237474"/>
              <a:gd name="connsiteX100" fmla="*/ 4002267 w 12192000"/>
              <a:gd name="connsiteY100" fmla="*/ 1852352 h 2237474"/>
              <a:gd name="connsiteX101" fmla="*/ 3931396 w 12192000"/>
              <a:gd name="connsiteY101" fmla="*/ 1858915 h 2237474"/>
              <a:gd name="connsiteX102" fmla="*/ 3812162 w 12192000"/>
              <a:gd name="connsiteY102" fmla="*/ 1875501 h 2237474"/>
              <a:gd name="connsiteX103" fmla="*/ 3758105 w 12192000"/>
              <a:gd name="connsiteY103" fmla="*/ 1871856 h 2237474"/>
              <a:gd name="connsiteX104" fmla="*/ 3715896 w 12192000"/>
              <a:gd name="connsiteY104" fmla="*/ 1881552 h 2237474"/>
              <a:gd name="connsiteX105" fmla="*/ 3567259 w 12192000"/>
              <a:gd name="connsiteY105" fmla="*/ 1893482 h 2237474"/>
              <a:gd name="connsiteX106" fmla="*/ 3405770 w 12192000"/>
              <a:gd name="connsiteY106" fmla="*/ 1904591 h 2237474"/>
              <a:gd name="connsiteX107" fmla="*/ 3280097 w 12192000"/>
              <a:gd name="connsiteY107" fmla="*/ 1919610 h 2237474"/>
              <a:gd name="connsiteX108" fmla="*/ 3123424 w 12192000"/>
              <a:gd name="connsiteY108" fmla="*/ 1952930 h 2237474"/>
              <a:gd name="connsiteX109" fmla="*/ 3009910 w 12192000"/>
              <a:gd name="connsiteY109" fmla="*/ 1957866 h 2237474"/>
              <a:gd name="connsiteX110" fmla="*/ 2995934 w 12192000"/>
              <a:gd name="connsiteY110" fmla="*/ 1967085 h 2237474"/>
              <a:gd name="connsiteX111" fmla="*/ 2980071 w 12192000"/>
              <a:gd name="connsiteY111" fmla="*/ 1972988 h 2237474"/>
              <a:gd name="connsiteX112" fmla="*/ 2942858 w 12192000"/>
              <a:gd name="connsiteY112" fmla="*/ 1981367 h 2237474"/>
              <a:gd name="connsiteX113" fmla="*/ 2875436 w 12192000"/>
              <a:gd name="connsiteY113" fmla="*/ 1996977 h 2237474"/>
              <a:gd name="connsiteX114" fmla="*/ 2874892 w 12192000"/>
              <a:gd name="connsiteY114" fmla="*/ 1996085 h 2237474"/>
              <a:gd name="connsiteX115" fmla="*/ 2864145 w 12192000"/>
              <a:gd name="connsiteY115" fmla="*/ 1994061 h 2237474"/>
              <a:gd name="connsiteX116" fmla="*/ 2843662 w 12192000"/>
              <a:gd name="connsiteY116" fmla="*/ 1992498 h 2237474"/>
              <a:gd name="connsiteX117" fmla="*/ 2796128 w 12192000"/>
              <a:gd name="connsiteY117" fmla="*/ 1976403 h 2237474"/>
              <a:gd name="connsiteX118" fmla="*/ 2756784 w 12192000"/>
              <a:gd name="connsiteY118" fmla="*/ 1985116 h 2237474"/>
              <a:gd name="connsiteX119" fmla="*/ 2748833 w 12192000"/>
              <a:gd name="connsiteY119" fmla="*/ 1986323 h 2237474"/>
              <a:gd name="connsiteX120" fmla="*/ 2748661 w 12192000"/>
              <a:gd name="connsiteY120" fmla="*/ 1986122 h 2237474"/>
              <a:gd name="connsiteX121" fmla="*/ 2740251 w 12192000"/>
              <a:gd name="connsiteY121" fmla="*/ 1986946 h 2237474"/>
              <a:gd name="connsiteX122" fmla="*/ 2718916 w 12192000"/>
              <a:gd name="connsiteY122" fmla="*/ 1990867 h 2237474"/>
              <a:gd name="connsiteX123" fmla="*/ 2713522 w 12192000"/>
              <a:gd name="connsiteY123" fmla="*/ 1990173 h 2237474"/>
              <a:gd name="connsiteX124" fmla="*/ 2680597 w 12192000"/>
              <a:gd name="connsiteY124" fmla="*/ 1984996 h 2237474"/>
              <a:gd name="connsiteX125" fmla="*/ 2578178 w 12192000"/>
              <a:gd name="connsiteY125" fmla="*/ 1990531 h 2237474"/>
              <a:gd name="connsiteX126" fmla="*/ 2476147 w 12192000"/>
              <a:gd name="connsiteY126" fmla="*/ 1998305 h 2237474"/>
              <a:gd name="connsiteX127" fmla="*/ 2373568 w 12192000"/>
              <a:gd name="connsiteY127" fmla="*/ 2003219 h 2237474"/>
              <a:gd name="connsiteX128" fmla="*/ 2321399 w 12192000"/>
              <a:gd name="connsiteY128" fmla="*/ 1989467 h 2237474"/>
              <a:gd name="connsiteX129" fmla="*/ 2315525 w 12192000"/>
              <a:gd name="connsiteY129" fmla="*/ 1989708 h 2237474"/>
              <a:gd name="connsiteX130" fmla="*/ 2300792 w 12192000"/>
              <a:gd name="connsiteY130" fmla="*/ 1994290 h 2237474"/>
              <a:gd name="connsiteX131" fmla="*/ 2295469 w 12192000"/>
              <a:gd name="connsiteY131" fmla="*/ 1996659 h 2237474"/>
              <a:gd name="connsiteX132" fmla="*/ 2287219 w 12192000"/>
              <a:gd name="connsiteY132" fmla="*/ 1998750 h 2237474"/>
              <a:gd name="connsiteX133" fmla="*/ 2286948 w 12192000"/>
              <a:gd name="connsiteY133" fmla="*/ 1998596 h 2237474"/>
              <a:gd name="connsiteX134" fmla="*/ 2243069 w 12192000"/>
              <a:gd name="connsiteY134" fmla="*/ 2015111 h 2237474"/>
              <a:gd name="connsiteX135" fmla="*/ 2186609 w 12192000"/>
              <a:gd name="connsiteY135" fmla="*/ 2008263 h 2237474"/>
              <a:gd name="connsiteX136" fmla="*/ 2164831 w 12192000"/>
              <a:gd name="connsiteY136" fmla="*/ 2010143 h 2237474"/>
              <a:gd name="connsiteX137" fmla="*/ 2152836 w 12192000"/>
              <a:gd name="connsiteY137" fmla="*/ 2010048 h 2237474"/>
              <a:gd name="connsiteX138" fmla="*/ 2117102 w 12192000"/>
              <a:gd name="connsiteY138" fmla="*/ 2023004 h 2237474"/>
              <a:gd name="connsiteX139" fmla="*/ 2111935 w 12192000"/>
              <a:gd name="connsiteY139" fmla="*/ 2023163 h 2237474"/>
              <a:gd name="connsiteX140" fmla="*/ 2089991 w 12192000"/>
              <a:gd name="connsiteY140" fmla="*/ 2034193 h 2237474"/>
              <a:gd name="connsiteX141" fmla="*/ 2058061 w 12192000"/>
              <a:gd name="connsiteY141" fmla="*/ 2047942 h 2237474"/>
              <a:gd name="connsiteX142" fmla="*/ 2055737 w 12192000"/>
              <a:gd name="connsiteY142" fmla="*/ 2047704 h 2237474"/>
              <a:gd name="connsiteX143" fmla="*/ 2042244 w 12192000"/>
              <a:gd name="connsiteY143" fmla="*/ 2055560 h 2237474"/>
              <a:gd name="connsiteX144" fmla="*/ 1976224 w 12192000"/>
              <a:gd name="connsiteY144" fmla="*/ 2074257 h 2237474"/>
              <a:gd name="connsiteX145" fmla="*/ 1877728 w 12192000"/>
              <a:gd name="connsiteY145" fmla="*/ 2101004 h 2237474"/>
              <a:gd name="connsiteX146" fmla="*/ 1759056 w 12192000"/>
              <a:gd name="connsiteY146" fmla="*/ 2125608 h 2237474"/>
              <a:gd name="connsiteX147" fmla="*/ 1637948 w 12192000"/>
              <a:gd name="connsiteY147" fmla="*/ 2172597 h 2237474"/>
              <a:gd name="connsiteX148" fmla="*/ 1434549 w 12192000"/>
              <a:gd name="connsiteY148" fmla="*/ 2234522 h 2237474"/>
              <a:gd name="connsiteX149" fmla="*/ 1398481 w 12192000"/>
              <a:gd name="connsiteY149" fmla="*/ 2237074 h 2237474"/>
              <a:gd name="connsiteX150" fmla="*/ 1398407 w 12192000"/>
              <a:gd name="connsiteY150" fmla="*/ 2237095 h 2237474"/>
              <a:gd name="connsiteX151" fmla="*/ 1370962 w 12192000"/>
              <a:gd name="connsiteY151" fmla="*/ 2237474 h 2237474"/>
              <a:gd name="connsiteX152" fmla="*/ 1356367 w 12192000"/>
              <a:gd name="connsiteY152" fmla="*/ 2235089 h 2237474"/>
              <a:gd name="connsiteX153" fmla="*/ 1324828 w 12192000"/>
              <a:gd name="connsiteY153" fmla="*/ 2231968 h 2237474"/>
              <a:gd name="connsiteX154" fmla="*/ 1297744 w 12192000"/>
              <a:gd name="connsiteY154" fmla="*/ 2235849 h 2237474"/>
              <a:gd name="connsiteX155" fmla="*/ 1286236 w 12192000"/>
              <a:gd name="connsiteY155" fmla="*/ 2233135 h 2237474"/>
              <a:gd name="connsiteX156" fmla="*/ 1283504 w 12192000"/>
              <a:gd name="connsiteY156" fmla="*/ 2233797 h 2237474"/>
              <a:gd name="connsiteX157" fmla="*/ 1279765 w 12192000"/>
              <a:gd name="connsiteY157" fmla="*/ 2229639 h 2237474"/>
              <a:gd name="connsiteX158" fmla="*/ 1195347 w 12192000"/>
              <a:gd name="connsiteY158" fmla="*/ 2212354 h 2237474"/>
              <a:gd name="connsiteX159" fmla="*/ 970251 w 12192000"/>
              <a:gd name="connsiteY159" fmla="*/ 2221029 h 2237474"/>
              <a:gd name="connsiteX160" fmla="*/ 812914 w 12192000"/>
              <a:gd name="connsiteY160" fmla="*/ 2202752 h 2237474"/>
              <a:gd name="connsiteX161" fmla="*/ 800195 w 12192000"/>
              <a:gd name="connsiteY161" fmla="*/ 2209407 h 2237474"/>
              <a:gd name="connsiteX162" fmla="*/ 784978 w 12192000"/>
              <a:gd name="connsiteY162" fmla="*/ 2212360 h 2237474"/>
              <a:gd name="connsiteX163" fmla="*/ 681987 w 12192000"/>
              <a:gd name="connsiteY163" fmla="*/ 2216757 h 2237474"/>
              <a:gd name="connsiteX164" fmla="*/ 669923 w 12192000"/>
              <a:gd name="connsiteY164" fmla="*/ 2211682 h 2237474"/>
              <a:gd name="connsiteX165" fmla="*/ 648680 w 12192000"/>
              <a:gd name="connsiteY165" fmla="*/ 2206229 h 2237474"/>
              <a:gd name="connsiteX166" fmla="*/ 597225 w 12192000"/>
              <a:gd name="connsiteY166" fmla="*/ 2180999 h 2237474"/>
              <a:gd name="connsiteX167" fmla="*/ 558449 w 12192000"/>
              <a:gd name="connsiteY167" fmla="*/ 2182346 h 2237474"/>
              <a:gd name="connsiteX168" fmla="*/ 550517 w 12192000"/>
              <a:gd name="connsiteY168" fmla="*/ 2182060 h 2237474"/>
              <a:gd name="connsiteX169" fmla="*/ 550309 w 12192000"/>
              <a:gd name="connsiteY169" fmla="*/ 2181825 h 2237474"/>
              <a:gd name="connsiteX170" fmla="*/ 541836 w 12192000"/>
              <a:gd name="connsiteY170" fmla="*/ 2181063 h 2237474"/>
              <a:gd name="connsiteX171" fmla="*/ 536057 w 12192000"/>
              <a:gd name="connsiteY171" fmla="*/ 2181537 h 2237474"/>
              <a:gd name="connsiteX172" fmla="*/ 520671 w 12192000"/>
              <a:gd name="connsiteY172" fmla="*/ 2180980 h 2237474"/>
              <a:gd name="connsiteX173" fmla="*/ 515024 w 12192000"/>
              <a:gd name="connsiteY173" fmla="*/ 2179258 h 2237474"/>
              <a:gd name="connsiteX174" fmla="*/ 512278 w 12192000"/>
              <a:gd name="connsiteY174" fmla="*/ 2176369 h 2237474"/>
              <a:gd name="connsiteX175" fmla="*/ 480419 w 12192000"/>
              <a:gd name="connsiteY175" fmla="*/ 2167807 h 2237474"/>
              <a:gd name="connsiteX176" fmla="*/ 413835 w 12192000"/>
              <a:gd name="connsiteY176" fmla="*/ 2156783 h 2237474"/>
              <a:gd name="connsiteX177" fmla="*/ 376513 w 12192000"/>
              <a:gd name="connsiteY177" fmla="*/ 2154014 h 2237474"/>
              <a:gd name="connsiteX178" fmla="*/ 273386 w 12192000"/>
              <a:gd name="connsiteY178" fmla="*/ 2142551 h 2237474"/>
              <a:gd name="connsiteX179" fmla="*/ 169207 w 12192000"/>
              <a:gd name="connsiteY179" fmla="*/ 2128100 h 2237474"/>
              <a:gd name="connsiteX180" fmla="*/ 93149 w 12192000"/>
              <a:gd name="connsiteY180" fmla="*/ 2105324 h 2237474"/>
              <a:gd name="connsiteX181" fmla="*/ 88109 w 12192000"/>
              <a:gd name="connsiteY181" fmla="*/ 2106704 h 2237474"/>
              <a:gd name="connsiteX182" fmla="*/ 80022 w 12192000"/>
              <a:gd name="connsiteY182" fmla="*/ 2107254 h 2237474"/>
              <a:gd name="connsiteX183" fmla="*/ 79717 w 12192000"/>
              <a:gd name="connsiteY183" fmla="*/ 2107046 h 2237474"/>
              <a:gd name="connsiteX184" fmla="*/ 72352 w 12192000"/>
              <a:gd name="connsiteY184" fmla="*/ 2107991 h 2237474"/>
              <a:gd name="connsiteX185" fmla="*/ 37645 w 12192000"/>
              <a:gd name="connsiteY185" fmla="*/ 2115401 h 2237474"/>
              <a:gd name="connsiteX186" fmla="*/ 4572 w 12192000"/>
              <a:gd name="connsiteY186" fmla="*/ 2111091 h 2237474"/>
              <a:gd name="connsiteX187" fmla="*/ 0 w 12192000"/>
              <a:gd name="connsiteY187" fmla="*/ 2110468 h 2237474"/>
              <a:gd name="connsiteX188" fmla="*/ 0 w 12192000"/>
              <a:gd name="connsiteY18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80071 w 12192000"/>
              <a:gd name="connsiteY110" fmla="*/ 1972988 h 2237474"/>
              <a:gd name="connsiteX111" fmla="*/ 2942858 w 12192000"/>
              <a:gd name="connsiteY111" fmla="*/ 1981367 h 2237474"/>
              <a:gd name="connsiteX112" fmla="*/ 2875436 w 12192000"/>
              <a:gd name="connsiteY112" fmla="*/ 1996977 h 2237474"/>
              <a:gd name="connsiteX113" fmla="*/ 2874892 w 12192000"/>
              <a:gd name="connsiteY113" fmla="*/ 1996085 h 2237474"/>
              <a:gd name="connsiteX114" fmla="*/ 2864145 w 12192000"/>
              <a:gd name="connsiteY114" fmla="*/ 1994061 h 2237474"/>
              <a:gd name="connsiteX115" fmla="*/ 2843662 w 12192000"/>
              <a:gd name="connsiteY115" fmla="*/ 1992498 h 2237474"/>
              <a:gd name="connsiteX116" fmla="*/ 2796128 w 12192000"/>
              <a:gd name="connsiteY116" fmla="*/ 1976403 h 2237474"/>
              <a:gd name="connsiteX117" fmla="*/ 2756784 w 12192000"/>
              <a:gd name="connsiteY117" fmla="*/ 1985116 h 2237474"/>
              <a:gd name="connsiteX118" fmla="*/ 2748833 w 12192000"/>
              <a:gd name="connsiteY118" fmla="*/ 1986323 h 2237474"/>
              <a:gd name="connsiteX119" fmla="*/ 2748661 w 12192000"/>
              <a:gd name="connsiteY119" fmla="*/ 1986122 h 2237474"/>
              <a:gd name="connsiteX120" fmla="*/ 2740251 w 12192000"/>
              <a:gd name="connsiteY120" fmla="*/ 1986946 h 2237474"/>
              <a:gd name="connsiteX121" fmla="*/ 2718916 w 12192000"/>
              <a:gd name="connsiteY121" fmla="*/ 1990867 h 2237474"/>
              <a:gd name="connsiteX122" fmla="*/ 2713522 w 12192000"/>
              <a:gd name="connsiteY122" fmla="*/ 1990173 h 2237474"/>
              <a:gd name="connsiteX123" fmla="*/ 2680597 w 12192000"/>
              <a:gd name="connsiteY123" fmla="*/ 1984996 h 2237474"/>
              <a:gd name="connsiteX124" fmla="*/ 2578178 w 12192000"/>
              <a:gd name="connsiteY124" fmla="*/ 1990531 h 2237474"/>
              <a:gd name="connsiteX125" fmla="*/ 2476147 w 12192000"/>
              <a:gd name="connsiteY125" fmla="*/ 1998305 h 2237474"/>
              <a:gd name="connsiteX126" fmla="*/ 2373568 w 12192000"/>
              <a:gd name="connsiteY126" fmla="*/ 2003219 h 2237474"/>
              <a:gd name="connsiteX127" fmla="*/ 2321399 w 12192000"/>
              <a:gd name="connsiteY127" fmla="*/ 1989467 h 2237474"/>
              <a:gd name="connsiteX128" fmla="*/ 2315525 w 12192000"/>
              <a:gd name="connsiteY128" fmla="*/ 1989708 h 2237474"/>
              <a:gd name="connsiteX129" fmla="*/ 2300792 w 12192000"/>
              <a:gd name="connsiteY129" fmla="*/ 1994290 h 2237474"/>
              <a:gd name="connsiteX130" fmla="*/ 2295469 w 12192000"/>
              <a:gd name="connsiteY130" fmla="*/ 1996659 h 2237474"/>
              <a:gd name="connsiteX131" fmla="*/ 2287219 w 12192000"/>
              <a:gd name="connsiteY131" fmla="*/ 1998750 h 2237474"/>
              <a:gd name="connsiteX132" fmla="*/ 2286948 w 12192000"/>
              <a:gd name="connsiteY132" fmla="*/ 1998596 h 2237474"/>
              <a:gd name="connsiteX133" fmla="*/ 2243069 w 12192000"/>
              <a:gd name="connsiteY133" fmla="*/ 2015111 h 2237474"/>
              <a:gd name="connsiteX134" fmla="*/ 2186609 w 12192000"/>
              <a:gd name="connsiteY134" fmla="*/ 2008263 h 2237474"/>
              <a:gd name="connsiteX135" fmla="*/ 2164831 w 12192000"/>
              <a:gd name="connsiteY135" fmla="*/ 2010143 h 2237474"/>
              <a:gd name="connsiteX136" fmla="*/ 2152836 w 12192000"/>
              <a:gd name="connsiteY136" fmla="*/ 2010048 h 2237474"/>
              <a:gd name="connsiteX137" fmla="*/ 2117102 w 12192000"/>
              <a:gd name="connsiteY137" fmla="*/ 2023004 h 2237474"/>
              <a:gd name="connsiteX138" fmla="*/ 2111935 w 12192000"/>
              <a:gd name="connsiteY138" fmla="*/ 2023163 h 2237474"/>
              <a:gd name="connsiteX139" fmla="*/ 2089991 w 12192000"/>
              <a:gd name="connsiteY139" fmla="*/ 2034193 h 2237474"/>
              <a:gd name="connsiteX140" fmla="*/ 2058061 w 12192000"/>
              <a:gd name="connsiteY140" fmla="*/ 2047942 h 2237474"/>
              <a:gd name="connsiteX141" fmla="*/ 2055737 w 12192000"/>
              <a:gd name="connsiteY141" fmla="*/ 2047704 h 2237474"/>
              <a:gd name="connsiteX142" fmla="*/ 2042244 w 12192000"/>
              <a:gd name="connsiteY142" fmla="*/ 2055560 h 2237474"/>
              <a:gd name="connsiteX143" fmla="*/ 1976224 w 12192000"/>
              <a:gd name="connsiteY143" fmla="*/ 2074257 h 2237474"/>
              <a:gd name="connsiteX144" fmla="*/ 1877728 w 12192000"/>
              <a:gd name="connsiteY144" fmla="*/ 2101004 h 2237474"/>
              <a:gd name="connsiteX145" fmla="*/ 1759056 w 12192000"/>
              <a:gd name="connsiteY145" fmla="*/ 2125608 h 2237474"/>
              <a:gd name="connsiteX146" fmla="*/ 1637948 w 12192000"/>
              <a:gd name="connsiteY146" fmla="*/ 2172597 h 2237474"/>
              <a:gd name="connsiteX147" fmla="*/ 1434549 w 12192000"/>
              <a:gd name="connsiteY147" fmla="*/ 2234522 h 2237474"/>
              <a:gd name="connsiteX148" fmla="*/ 1398481 w 12192000"/>
              <a:gd name="connsiteY148" fmla="*/ 2237074 h 2237474"/>
              <a:gd name="connsiteX149" fmla="*/ 1398407 w 12192000"/>
              <a:gd name="connsiteY149" fmla="*/ 2237095 h 2237474"/>
              <a:gd name="connsiteX150" fmla="*/ 1370962 w 12192000"/>
              <a:gd name="connsiteY150" fmla="*/ 2237474 h 2237474"/>
              <a:gd name="connsiteX151" fmla="*/ 1356367 w 12192000"/>
              <a:gd name="connsiteY151" fmla="*/ 2235089 h 2237474"/>
              <a:gd name="connsiteX152" fmla="*/ 1324828 w 12192000"/>
              <a:gd name="connsiteY152" fmla="*/ 2231968 h 2237474"/>
              <a:gd name="connsiteX153" fmla="*/ 1297744 w 12192000"/>
              <a:gd name="connsiteY153" fmla="*/ 2235849 h 2237474"/>
              <a:gd name="connsiteX154" fmla="*/ 1286236 w 12192000"/>
              <a:gd name="connsiteY154" fmla="*/ 2233135 h 2237474"/>
              <a:gd name="connsiteX155" fmla="*/ 1283504 w 12192000"/>
              <a:gd name="connsiteY155" fmla="*/ 2233797 h 2237474"/>
              <a:gd name="connsiteX156" fmla="*/ 1279765 w 12192000"/>
              <a:gd name="connsiteY156" fmla="*/ 2229639 h 2237474"/>
              <a:gd name="connsiteX157" fmla="*/ 1195347 w 12192000"/>
              <a:gd name="connsiteY157" fmla="*/ 2212354 h 2237474"/>
              <a:gd name="connsiteX158" fmla="*/ 970251 w 12192000"/>
              <a:gd name="connsiteY158" fmla="*/ 2221029 h 2237474"/>
              <a:gd name="connsiteX159" fmla="*/ 812914 w 12192000"/>
              <a:gd name="connsiteY159" fmla="*/ 2202752 h 2237474"/>
              <a:gd name="connsiteX160" fmla="*/ 800195 w 12192000"/>
              <a:gd name="connsiteY160" fmla="*/ 2209407 h 2237474"/>
              <a:gd name="connsiteX161" fmla="*/ 784978 w 12192000"/>
              <a:gd name="connsiteY161" fmla="*/ 2212360 h 2237474"/>
              <a:gd name="connsiteX162" fmla="*/ 681987 w 12192000"/>
              <a:gd name="connsiteY162" fmla="*/ 2216757 h 2237474"/>
              <a:gd name="connsiteX163" fmla="*/ 669923 w 12192000"/>
              <a:gd name="connsiteY163" fmla="*/ 2211682 h 2237474"/>
              <a:gd name="connsiteX164" fmla="*/ 648680 w 12192000"/>
              <a:gd name="connsiteY164" fmla="*/ 2206229 h 2237474"/>
              <a:gd name="connsiteX165" fmla="*/ 597225 w 12192000"/>
              <a:gd name="connsiteY165" fmla="*/ 2180999 h 2237474"/>
              <a:gd name="connsiteX166" fmla="*/ 558449 w 12192000"/>
              <a:gd name="connsiteY166" fmla="*/ 2182346 h 2237474"/>
              <a:gd name="connsiteX167" fmla="*/ 550517 w 12192000"/>
              <a:gd name="connsiteY167" fmla="*/ 2182060 h 2237474"/>
              <a:gd name="connsiteX168" fmla="*/ 550309 w 12192000"/>
              <a:gd name="connsiteY168" fmla="*/ 2181825 h 2237474"/>
              <a:gd name="connsiteX169" fmla="*/ 541836 w 12192000"/>
              <a:gd name="connsiteY169" fmla="*/ 2181063 h 2237474"/>
              <a:gd name="connsiteX170" fmla="*/ 536057 w 12192000"/>
              <a:gd name="connsiteY170" fmla="*/ 2181537 h 2237474"/>
              <a:gd name="connsiteX171" fmla="*/ 520671 w 12192000"/>
              <a:gd name="connsiteY171" fmla="*/ 2180980 h 2237474"/>
              <a:gd name="connsiteX172" fmla="*/ 515024 w 12192000"/>
              <a:gd name="connsiteY172" fmla="*/ 2179258 h 2237474"/>
              <a:gd name="connsiteX173" fmla="*/ 512278 w 12192000"/>
              <a:gd name="connsiteY173" fmla="*/ 2176369 h 2237474"/>
              <a:gd name="connsiteX174" fmla="*/ 480419 w 12192000"/>
              <a:gd name="connsiteY174" fmla="*/ 2167807 h 2237474"/>
              <a:gd name="connsiteX175" fmla="*/ 413835 w 12192000"/>
              <a:gd name="connsiteY175" fmla="*/ 2156783 h 2237474"/>
              <a:gd name="connsiteX176" fmla="*/ 376513 w 12192000"/>
              <a:gd name="connsiteY176" fmla="*/ 2154014 h 2237474"/>
              <a:gd name="connsiteX177" fmla="*/ 273386 w 12192000"/>
              <a:gd name="connsiteY177" fmla="*/ 2142551 h 2237474"/>
              <a:gd name="connsiteX178" fmla="*/ 169207 w 12192000"/>
              <a:gd name="connsiteY178" fmla="*/ 2128100 h 2237474"/>
              <a:gd name="connsiteX179" fmla="*/ 93149 w 12192000"/>
              <a:gd name="connsiteY179" fmla="*/ 2105324 h 2237474"/>
              <a:gd name="connsiteX180" fmla="*/ 88109 w 12192000"/>
              <a:gd name="connsiteY180" fmla="*/ 2106704 h 2237474"/>
              <a:gd name="connsiteX181" fmla="*/ 80022 w 12192000"/>
              <a:gd name="connsiteY181" fmla="*/ 2107254 h 2237474"/>
              <a:gd name="connsiteX182" fmla="*/ 79717 w 12192000"/>
              <a:gd name="connsiteY182" fmla="*/ 2107046 h 2237474"/>
              <a:gd name="connsiteX183" fmla="*/ 72352 w 12192000"/>
              <a:gd name="connsiteY183" fmla="*/ 2107991 h 2237474"/>
              <a:gd name="connsiteX184" fmla="*/ 37645 w 12192000"/>
              <a:gd name="connsiteY184" fmla="*/ 2115401 h 2237474"/>
              <a:gd name="connsiteX185" fmla="*/ 4572 w 12192000"/>
              <a:gd name="connsiteY185" fmla="*/ 2111091 h 2237474"/>
              <a:gd name="connsiteX186" fmla="*/ 0 w 12192000"/>
              <a:gd name="connsiteY186" fmla="*/ 2110468 h 2237474"/>
              <a:gd name="connsiteX187" fmla="*/ 0 w 12192000"/>
              <a:gd name="connsiteY18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40251 w 12192000"/>
              <a:gd name="connsiteY119" fmla="*/ 1986946 h 2237474"/>
              <a:gd name="connsiteX120" fmla="*/ 2718916 w 12192000"/>
              <a:gd name="connsiteY120" fmla="*/ 1990867 h 2237474"/>
              <a:gd name="connsiteX121" fmla="*/ 2713522 w 12192000"/>
              <a:gd name="connsiteY121" fmla="*/ 1990173 h 2237474"/>
              <a:gd name="connsiteX122" fmla="*/ 2680597 w 12192000"/>
              <a:gd name="connsiteY122" fmla="*/ 1984996 h 2237474"/>
              <a:gd name="connsiteX123" fmla="*/ 2578178 w 12192000"/>
              <a:gd name="connsiteY123" fmla="*/ 1990531 h 2237474"/>
              <a:gd name="connsiteX124" fmla="*/ 2476147 w 12192000"/>
              <a:gd name="connsiteY124" fmla="*/ 1998305 h 2237474"/>
              <a:gd name="connsiteX125" fmla="*/ 2373568 w 12192000"/>
              <a:gd name="connsiteY125" fmla="*/ 2003219 h 2237474"/>
              <a:gd name="connsiteX126" fmla="*/ 2321399 w 12192000"/>
              <a:gd name="connsiteY126" fmla="*/ 1989467 h 2237474"/>
              <a:gd name="connsiteX127" fmla="*/ 2315525 w 12192000"/>
              <a:gd name="connsiteY127" fmla="*/ 1989708 h 2237474"/>
              <a:gd name="connsiteX128" fmla="*/ 2300792 w 12192000"/>
              <a:gd name="connsiteY128" fmla="*/ 1994290 h 2237474"/>
              <a:gd name="connsiteX129" fmla="*/ 2295469 w 12192000"/>
              <a:gd name="connsiteY129" fmla="*/ 1996659 h 2237474"/>
              <a:gd name="connsiteX130" fmla="*/ 2287219 w 12192000"/>
              <a:gd name="connsiteY130" fmla="*/ 1998750 h 2237474"/>
              <a:gd name="connsiteX131" fmla="*/ 2286948 w 12192000"/>
              <a:gd name="connsiteY131" fmla="*/ 1998596 h 2237474"/>
              <a:gd name="connsiteX132" fmla="*/ 2243069 w 12192000"/>
              <a:gd name="connsiteY132" fmla="*/ 2015111 h 2237474"/>
              <a:gd name="connsiteX133" fmla="*/ 2186609 w 12192000"/>
              <a:gd name="connsiteY133" fmla="*/ 2008263 h 2237474"/>
              <a:gd name="connsiteX134" fmla="*/ 2164831 w 12192000"/>
              <a:gd name="connsiteY134" fmla="*/ 2010143 h 2237474"/>
              <a:gd name="connsiteX135" fmla="*/ 2152836 w 12192000"/>
              <a:gd name="connsiteY135" fmla="*/ 2010048 h 2237474"/>
              <a:gd name="connsiteX136" fmla="*/ 2117102 w 12192000"/>
              <a:gd name="connsiteY136" fmla="*/ 2023004 h 2237474"/>
              <a:gd name="connsiteX137" fmla="*/ 2111935 w 12192000"/>
              <a:gd name="connsiteY137" fmla="*/ 2023163 h 2237474"/>
              <a:gd name="connsiteX138" fmla="*/ 2089991 w 12192000"/>
              <a:gd name="connsiteY138" fmla="*/ 2034193 h 2237474"/>
              <a:gd name="connsiteX139" fmla="*/ 2058061 w 12192000"/>
              <a:gd name="connsiteY139" fmla="*/ 2047942 h 2237474"/>
              <a:gd name="connsiteX140" fmla="*/ 2055737 w 12192000"/>
              <a:gd name="connsiteY140" fmla="*/ 2047704 h 2237474"/>
              <a:gd name="connsiteX141" fmla="*/ 2042244 w 12192000"/>
              <a:gd name="connsiteY141" fmla="*/ 2055560 h 2237474"/>
              <a:gd name="connsiteX142" fmla="*/ 1976224 w 12192000"/>
              <a:gd name="connsiteY142" fmla="*/ 2074257 h 2237474"/>
              <a:gd name="connsiteX143" fmla="*/ 1877728 w 12192000"/>
              <a:gd name="connsiteY143" fmla="*/ 2101004 h 2237474"/>
              <a:gd name="connsiteX144" fmla="*/ 1759056 w 12192000"/>
              <a:gd name="connsiteY144" fmla="*/ 2125608 h 2237474"/>
              <a:gd name="connsiteX145" fmla="*/ 1637948 w 12192000"/>
              <a:gd name="connsiteY145" fmla="*/ 2172597 h 2237474"/>
              <a:gd name="connsiteX146" fmla="*/ 1434549 w 12192000"/>
              <a:gd name="connsiteY146" fmla="*/ 2234522 h 2237474"/>
              <a:gd name="connsiteX147" fmla="*/ 1398481 w 12192000"/>
              <a:gd name="connsiteY147" fmla="*/ 2237074 h 2237474"/>
              <a:gd name="connsiteX148" fmla="*/ 1398407 w 12192000"/>
              <a:gd name="connsiteY148" fmla="*/ 2237095 h 2237474"/>
              <a:gd name="connsiteX149" fmla="*/ 1370962 w 12192000"/>
              <a:gd name="connsiteY149" fmla="*/ 2237474 h 2237474"/>
              <a:gd name="connsiteX150" fmla="*/ 1356367 w 12192000"/>
              <a:gd name="connsiteY150" fmla="*/ 2235089 h 2237474"/>
              <a:gd name="connsiteX151" fmla="*/ 1324828 w 12192000"/>
              <a:gd name="connsiteY151" fmla="*/ 2231968 h 2237474"/>
              <a:gd name="connsiteX152" fmla="*/ 1297744 w 12192000"/>
              <a:gd name="connsiteY152" fmla="*/ 2235849 h 2237474"/>
              <a:gd name="connsiteX153" fmla="*/ 1286236 w 12192000"/>
              <a:gd name="connsiteY153" fmla="*/ 2233135 h 2237474"/>
              <a:gd name="connsiteX154" fmla="*/ 1283504 w 12192000"/>
              <a:gd name="connsiteY154" fmla="*/ 2233797 h 2237474"/>
              <a:gd name="connsiteX155" fmla="*/ 1279765 w 12192000"/>
              <a:gd name="connsiteY155" fmla="*/ 2229639 h 2237474"/>
              <a:gd name="connsiteX156" fmla="*/ 1195347 w 12192000"/>
              <a:gd name="connsiteY156" fmla="*/ 2212354 h 2237474"/>
              <a:gd name="connsiteX157" fmla="*/ 970251 w 12192000"/>
              <a:gd name="connsiteY157" fmla="*/ 2221029 h 2237474"/>
              <a:gd name="connsiteX158" fmla="*/ 812914 w 12192000"/>
              <a:gd name="connsiteY158" fmla="*/ 2202752 h 2237474"/>
              <a:gd name="connsiteX159" fmla="*/ 800195 w 12192000"/>
              <a:gd name="connsiteY159" fmla="*/ 2209407 h 2237474"/>
              <a:gd name="connsiteX160" fmla="*/ 784978 w 12192000"/>
              <a:gd name="connsiteY160" fmla="*/ 2212360 h 2237474"/>
              <a:gd name="connsiteX161" fmla="*/ 681987 w 12192000"/>
              <a:gd name="connsiteY161" fmla="*/ 2216757 h 2237474"/>
              <a:gd name="connsiteX162" fmla="*/ 669923 w 12192000"/>
              <a:gd name="connsiteY162" fmla="*/ 2211682 h 2237474"/>
              <a:gd name="connsiteX163" fmla="*/ 648680 w 12192000"/>
              <a:gd name="connsiteY163" fmla="*/ 2206229 h 2237474"/>
              <a:gd name="connsiteX164" fmla="*/ 597225 w 12192000"/>
              <a:gd name="connsiteY164" fmla="*/ 2180999 h 2237474"/>
              <a:gd name="connsiteX165" fmla="*/ 558449 w 12192000"/>
              <a:gd name="connsiteY165" fmla="*/ 2182346 h 2237474"/>
              <a:gd name="connsiteX166" fmla="*/ 550517 w 12192000"/>
              <a:gd name="connsiteY166" fmla="*/ 2182060 h 2237474"/>
              <a:gd name="connsiteX167" fmla="*/ 550309 w 12192000"/>
              <a:gd name="connsiteY167" fmla="*/ 2181825 h 2237474"/>
              <a:gd name="connsiteX168" fmla="*/ 541836 w 12192000"/>
              <a:gd name="connsiteY168" fmla="*/ 2181063 h 2237474"/>
              <a:gd name="connsiteX169" fmla="*/ 536057 w 12192000"/>
              <a:gd name="connsiteY169" fmla="*/ 2181537 h 2237474"/>
              <a:gd name="connsiteX170" fmla="*/ 520671 w 12192000"/>
              <a:gd name="connsiteY170" fmla="*/ 2180980 h 2237474"/>
              <a:gd name="connsiteX171" fmla="*/ 515024 w 12192000"/>
              <a:gd name="connsiteY171" fmla="*/ 2179258 h 2237474"/>
              <a:gd name="connsiteX172" fmla="*/ 512278 w 12192000"/>
              <a:gd name="connsiteY172" fmla="*/ 2176369 h 2237474"/>
              <a:gd name="connsiteX173" fmla="*/ 480419 w 12192000"/>
              <a:gd name="connsiteY173" fmla="*/ 2167807 h 2237474"/>
              <a:gd name="connsiteX174" fmla="*/ 413835 w 12192000"/>
              <a:gd name="connsiteY174" fmla="*/ 2156783 h 2237474"/>
              <a:gd name="connsiteX175" fmla="*/ 376513 w 12192000"/>
              <a:gd name="connsiteY175" fmla="*/ 2154014 h 2237474"/>
              <a:gd name="connsiteX176" fmla="*/ 273386 w 12192000"/>
              <a:gd name="connsiteY176" fmla="*/ 2142551 h 2237474"/>
              <a:gd name="connsiteX177" fmla="*/ 169207 w 12192000"/>
              <a:gd name="connsiteY177" fmla="*/ 2128100 h 2237474"/>
              <a:gd name="connsiteX178" fmla="*/ 93149 w 12192000"/>
              <a:gd name="connsiteY178" fmla="*/ 2105324 h 2237474"/>
              <a:gd name="connsiteX179" fmla="*/ 88109 w 12192000"/>
              <a:gd name="connsiteY179" fmla="*/ 2106704 h 2237474"/>
              <a:gd name="connsiteX180" fmla="*/ 80022 w 12192000"/>
              <a:gd name="connsiteY180" fmla="*/ 2107254 h 2237474"/>
              <a:gd name="connsiteX181" fmla="*/ 79717 w 12192000"/>
              <a:gd name="connsiteY181" fmla="*/ 2107046 h 2237474"/>
              <a:gd name="connsiteX182" fmla="*/ 72352 w 12192000"/>
              <a:gd name="connsiteY182" fmla="*/ 2107991 h 2237474"/>
              <a:gd name="connsiteX183" fmla="*/ 37645 w 12192000"/>
              <a:gd name="connsiteY183" fmla="*/ 2115401 h 2237474"/>
              <a:gd name="connsiteX184" fmla="*/ 4572 w 12192000"/>
              <a:gd name="connsiteY184" fmla="*/ 2111091 h 2237474"/>
              <a:gd name="connsiteX185" fmla="*/ 0 w 12192000"/>
              <a:gd name="connsiteY185" fmla="*/ 2110468 h 2237474"/>
              <a:gd name="connsiteX186" fmla="*/ 0 w 12192000"/>
              <a:gd name="connsiteY18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64145 w 12192000"/>
              <a:gd name="connsiteY113" fmla="*/ 1994061 h 2237474"/>
              <a:gd name="connsiteX114" fmla="*/ 2843662 w 12192000"/>
              <a:gd name="connsiteY114" fmla="*/ 1992498 h 2237474"/>
              <a:gd name="connsiteX115" fmla="*/ 2796128 w 12192000"/>
              <a:gd name="connsiteY115" fmla="*/ 1976403 h 2237474"/>
              <a:gd name="connsiteX116" fmla="*/ 2756784 w 12192000"/>
              <a:gd name="connsiteY116" fmla="*/ 1985116 h 2237474"/>
              <a:gd name="connsiteX117" fmla="*/ 2748833 w 12192000"/>
              <a:gd name="connsiteY117" fmla="*/ 1986323 h 2237474"/>
              <a:gd name="connsiteX118" fmla="*/ 2748661 w 12192000"/>
              <a:gd name="connsiteY118" fmla="*/ 1986122 h 2237474"/>
              <a:gd name="connsiteX119" fmla="*/ 2718916 w 12192000"/>
              <a:gd name="connsiteY119" fmla="*/ 1990867 h 2237474"/>
              <a:gd name="connsiteX120" fmla="*/ 2713522 w 12192000"/>
              <a:gd name="connsiteY120" fmla="*/ 1990173 h 2237474"/>
              <a:gd name="connsiteX121" fmla="*/ 2680597 w 12192000"/>
              <a:gd name="connsiteY121" fmla="*/ 1984996 h 2237474"/>
              <a:gd name="connsiteX122" fmla="*/ 2578178 w 12192000"/>
              <a:gd name="connsiteY122" fmla="*/ 1990531 h 2237474"/>
              <a:gd name="connsiteX123" fmla="*/ 2476147 w 12192000"/>
              <a:gd name="connsiteY123" fmla="*/ 1998305 h 2237474"/>
              <a:gd name="connsiteX124" fmla="*/ 2373568 w 12192000"/>
              <a:gd name="connsiteY124" fmla="*/ 2003219 h 2237474"/>
              <a:gd name="connsiteX125" fmla="*/ 2321399 w 12192000"/>
              <a:gd name="connsiteY125" fmla="*/ 1989467 h 2237474"/>
              <a:gd name="connsiteX126" fmla="*/ 2315525 w 12192000"/>
              <a:gd name="connsiteY126" fmla="*/ 1989708 h 2237474"/>
              <a:gd name="connsiteX127" fmla="*/ 2300792 w 12192000"/>
              <a:gd name="connsiteY127" fmla="*/ 1994290 h 2237474"/>
              <a:gd name="connsiteX128" fmla="*/ 2295469 w 12192000"/>
              <a:gd name="connsiteY128" fmla="*/ 1996659 h 2237474"/>
              <a:gd name="connsiteX129" fmla="*/ 2287219 w 12192000"/>
              <a:gd name="connsiteY129" fmla="*/ 1998750 h 2237474"/>
              <a:gd name="connsiteX130" fmla="*/ 2286948 w 12192000"/>
              <a:gd name="connsiteY130" fmla="*/ 1998596 h 2237474"/>
              <a:gd name="connsiteX131" fmla="*/ 2243069 w 12192000"/>
              <a:gd name="connsiteY131" fmla="*/ 2015111 h 2237474"/>
              <a:gd name="connsiteX132" fmla="*/ 2186609 w 12192000"/>
              <a:gd name="connsiteY132" fmla="*/ 2008263 h 2237474"/>
              <a:gd name="connsiteX133" fmla="*/ 2164831 w 12192000"/>
              <a:gd name="connsiteY133" fmla="*/ 2010143 h 2237474"/>
              <a:gd name="connsiteX134" fmla="*/ 2152836 w 12192000"/>
              <a:gd name="connsiteY134" fmla="*/ 2010048 h 2237474"/>
              <a:gd name="connsiteX135" fmla="*/ 2117102 w 12192000"/>
              <a:gd name="connsiteY135" fmla="*/ 2023004 h 2237474"/>
              <a:gd name="connsiteX136" fmla="*/ 2111935 w 12192000"/>
              <a:gd name="connsiteY136" fmla="*/ 2023163 h 2237474"/>
              <a:gd name="connsiteX137" fmla="*/ 2089991 w 12192000"/>
              <a:gd name="connsiteY137" fmla="*/ 2034193 h 2237474"/>
              <a:gd name="connsiteX138" fmla="*/ 2058061 w 12192000"/>
              <a:gd name="connsiteY138" fmla="*/ 2047942 h 2237474"/>
              <a:gd name="connsiteX139" fmla="*/ 2055737 w 12192000"/>
              <a:gd name="connsiteY139" fmla="*/ 2047704 h 2237474"/>
              <a:gd name="connsiteX140" fmla="*/ 2042244 w 12192000"/>
              <a:gd name="connsiteY140" fmla="*/ 2055560 h 2237474"/>
              <a:gd name="connsiteX141" fmla="*/ 1976224 w 12192000"/>
              <a:gd name="connsiteY141" fmla="*/ 2074257 h 2237474"/>
              <a:gd name="connsiteX142" fmla="*/ 1877728 w 12192000"/>
              <a:gd name="connsiteY142" fmla="*/ 2101004 h 2237474"/>
              <a:gd name="connsiteX143" fmla="*/ 1759056 w 12192000"/>
              <a:gd name="connsiteY143" fmla="*/ 2125608 h 2237474"/>
              <a:gd name="connsiteX144" fmla="*/ 1637948 w 12192000"/>
              <a:gd name="connsiteY144" fmla="*/ 2172597 h 2237474"/>
              <a:gd name="connsiteX145" fmla="*/ 1434549 w 12192000"/>
              <a:gd name="connsiteY145" fmla="*/ 2234522 h 2237474"/>
              <a:gd name="connsiteX146" fmla="*/ 1398481 w 12192000"/>
              <a:gd name="connsiteY146" fmla="*/ 2237074 h 2237474"/>
              <a:gd name="connsiteX147" fmla="*/ 1398407 w 12192000"/>
              <a:gd name="connsiteY147" fmla="*/ 2237095 h 2237474"/>
              <a:gd name="connsiteX148" fmla="*/ 1370962 w 12192000"/>
              <a:gd name="connsiteY148" fmla="*/ 2237474 h 2237474"/>
              <a:gd name="connsiteX149" fmla="*/ 1356367 w 12192000"/>
              <a:gd name="connsiteY149" fmla="*/ 2235089 h 2237474"/>
              <a:gd name="connsiteX150" fmla="*/ 1324828 w 12192000"/>
              <a:gd name="connsiteY150" fmla="*/ 2231968 h 2237474"/>
              <a:gd name="connsiteX151" fmla="*/ 1297744 w 12192000"/>
              <a:gd name="connsiteY151" fmla="*/ 2235849 h 2237474"/>
              <a:gd name="connsiteX152" fmla="*/ 1286236 w 12192000"/>
              <a:gd name="connsiteY152" fmla="*/ 2233135 h 2237474"/>
              <a:gd name="connsiteX153" fmla="*/ 1283504 w 12192000"/>
              <a:gd name="connsiteY153" fmla="*/ 2233797 h 2237474"/>
              <a:gd name="connsiteX154" fmla="*/ 1279765 w 12192000"/>
              <a:gd name="connsiteY154" fmla="*/ 2229639 h 2237474"/>
              <a:gd name="connsiteX155" fmla="*/ 1195347 w 12192000"/>
              <a:gd name="connsiteY155" fmla="*/ 2212354 h 2237474"/>
              <a:gd name="connsiteX156" fmla="*/ 970251 w 12192000"/>
              <a:gd name="connsiteY156" fmla="*/ 2221029 h 2237474"/>
              <a:gd name="connsiteX157" fmla="*/ 812914 w 12192000"/>
              <a:gd name="connsiteY157" fmla="*/ 2202752 h 2237474"/>
              <a:gd name="connsiteX158" fmla="*/ 800195 w 12192000"/>
              <a:gd name="connsiteY158" fmla="*/ 2209407 h 2237474"/>
              <a:gd name="connsiteX159" fmla="*/ 784978 w 12192000"/>
              <a:gd name="connsiteY159" fmla="*/ 2212360 h 2237474"/>
              <a:gd name="connsiteX160" fmla="*/ 681987 w 12192000"/>
              <a:gd name="connsiteY160" fmla="*/ 2216757 h 2237474"/>
              <a:gd name="connsiteX161" fmla="*/ 669923 w 12192000"/>
              <a:gd name="connsiteY161" fmla="*/ 2211682 h 2237474"/>
              <a:gd name="connsiteX162" fmla="*/ 648680 w 12192000"/>
              <a:gd name="connsiteY162" fmla="*/ 2206229 h 2237474"/>
              <a:gd name="connsiteX163" fmla="*/ 597225 w 12192000"/>
              <a:gd name="connsiteY163" fmla="*/ 2180999 h 2237474"/>
              <a:gd name="connsiteX164" fmla="*/ 558449 w 12192000"/>
              <a:gd name="connsiteY164" fmla="*/ 2182346 h 2237474"/>
              <a:gd name="connsiteX165" fmla="*/ 550517 w 12192000"/>
              <a:gd name="connsiteY165" fmla="*/ 2182060 h 2237474"/>
              <a:gd name="connsiteX166" fmla="*/ 550309 w 12192000"/>
              <a:gd name="connsiteY166" fmla="*/ 2181825 h 2237474"/>
              <a:gd name="connsiteX167" fmla="*/ 541836 w 12192000"/>
              <a:gd name="connsiteY167" fmla="*/ 2181063 h 2237474"/>
              <a:gd name="connsiteX168" fmla="*/ 536057 w 12192000"/>
              <a:gd name="connsiteY168" fmla="*/ 2181537 h 2237474"/>
              <a:gd name="connsiteX169" fmla="*/ 520671 w 12192000"/>
              <a:gd name="connsiteY169" fmla="*/ 2180980 h 2237474"/>
              <a:gd name="connsiteX170" fmla="*/ 515024 w 12192000"/>
              <a:gd name="connsiteY170" fmla="*/ 2179258 h 2237474"/>
              <a:gd name="connsiteX171" fmla="*/ 512278 w 12192000"/>
              <a:gd name="connsiteY171" fmla="*/ 2176369 h 2237474"/>
              <a:gd name="connsiteX172" fmla="*/ 480419 w 12192000"/>
              <a:gd name="connsiteY172" fmla="*/ 2167807 h 2237474"/>
              <a:gd name="connsiteX173" fmla="*/ 413835 w 12192000"/>
              <a:gd name="connsiteY173" fmla="*/ 2156783 h 2237474"/>
              <a:gd name="connsiteX174" fmla="*/ 376513 w 12192000"/>
              <a:gd name="connsiteY174" fmla="*/ 2154014 h 2237474"/>
              <a:gd name="connsiteX175" fmla="*/ 273386 w 12192000"/>
              <a:gd name="connsiteY175" fmla="*/ 2142551 h 2237474"/>
              <a:gd name="connsiteX176" fmla="*/ 169207 w 12192000"/>
              <a:gd name="connsiteY176" fmla="*/ 2128100 h 2237474"/>
              <a:gd name="connsiteX177" fmla="*/ 93149 w 12192000"/>
              <a:gd name="connsiteY177" fmla="*/ 2105324 h 2237474"/>
              <a:gd name="connsiteX178" fmla="*/ 88109 w 12192000"/>
              <a:gd name="connsiteY178" fmla="*/ 2106704 h 2237474"/>
              <a:gd name="connsiteX179" fmla="*/ 80022 w 12192000"/>
              <a:gd name="connsiteY179" fmla="*/ 2107254 h 2237474"/>
              <a:gd name="connsiteX180" fmla="*/ 79717 w 12192000"/>
              <a:gd name="connsiteY180" fmla="*/ 2107046 h 2237474"/>
              <a:gd name="connsiteX181" fmla="*/ 72352 w 12192000"/>
              <a:gd name="connsiteY181" fmla="*/ 2107991 h 2237474"/>
              <a:gd name="connsiteX182" fmla="*/ 37645 w 12192000"/>
              <a:gd name="connsiteY182" fmla="*/ 2115401 h 2237474"/>
              <a:gd name="connsiteX183" fmla="*/ 4572 w 12192000"/>
              <a:gd name="connsiteY183" fmla="*/ 2111091 h 2237474"/>
              <a:gd name="connsiteX184" fmla="*/ 0 w 12192000"/>
              <a:gd name="connsiteY184" fmla="*/ 2110468 h 2237474"/>
              <a:gd name="connsiteX185" fmla="*/ 0 w 12192000"/>
              <a:gd name="connsiteY18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86948 w 12192000"/>
              <a:gd name="connsiteY129" fmla="*/ 1998596 h 2237474"/>
              <a:gd name="connsiteX130" fmla="*/ 2243069 w 12192000"/>
              <a:gd name="connsiteY130" fmla="*/ 2015111 h 2237474"/>
              <a:gd name="connsiteX131" fmla="*/ 2186609 w 12192000"/>
              <a:gd name="connsiteY131" fmla="*/ 2008263 h 2237474"/>
              <a:gd name="connsiteX132" fmla="*/ 2164831 w 12192000"/>
              <a:gd name="connsiteY132" fmla="*/ 2010143 h 2237474"/>
              <a:gd name="connsiteX133" fmla="*/ 2152836 w 12192000"/>
              <a:gd name="connsiteY133" fmla="*/ 2010048 h 2237474"/>
              <a:gd name="connsiteX134" fmla="*/ 2117102 w 12192000"/>
              <a:gd name="connsiteY134" fmla="*/ 2023004 h 2237474"/>
              <a:gd name="connsiteX135" fmla="*/ 2111935 w 12192000"/>
              <a:gd name="connsiteY135" fmla="*/ 2023163 h 2237474"/>
              <a:gd name="connsiteX136" fmla="*/ 2089991 w 12192000"/>
              <a:gd name="connsiteY136" fmla="*/ 2034193 h 2237474"/>
              <a:gd name="connsiteX137" fmla="*/ 2058061 w 12192000"/>
              <a:gd name="connsiteY137" fmla="*/ 2047942 h 2237474"/>
              <a:gd name="connsiteX138" fmla="*/ 2055737 w 12192000"/>
              <a:gd name="connsiteY138" fmla="*/ 2047704 h 2237474"/>
              <a:gd name="connsiteX139" fmla="*/ 2042244 w 12192000"/>
              <a:gd name="connsiteY139" fmla="*/ 2055560 h 2237474"/>
              <a:gd name="connsiteX140" fmla="*/ 1976224 w 12192000"/>
              <a:gd name="connsiteY140" fmla="*/ 2074257 h 2237474"/>
              <a:gd name="connsiteX141" fmla="*/ 1877728 w 12192000"/>
              <a:gd name="connsiteY141" fmla="*/ 2101004 h 2237474"/>
              <a:gd name="connsiteX142" fmla="*/ 1759056 w 12192000"/>
              <a:gd name="connsiteY142" fmla="*/ 2125608 h 2237474"/>
              <a:gd name="connsiteX143" fmla="*/ 1637948 w 12192000"/>
              <a:gd name="connsiteY143" fmla="*/ 2172597 h 2237474"/>
              <a:gd name="connsiteX144" fmla="*/ 1434549 w 12192000"/>
              <a:gd name="connsiteY144" fmla="*/ 2234522 h 2237474"/>
              <a:gd name="connsiteX145" fmla="*/ 1398481 w 12192000"/>
              <a:gd name="connsiteY145" fmla="*/ 2237074 h 2237474"/>
              <a:gd name="connsiteX146" fmla="*/ 1398407 w 12192000"/>
              <a:gd name="connsiteY146" fmla="*/ 2237095 h 2237474"/>
              <a:gd name="connsiteX147" fmla="*/ 1370962 w 12192000"/>
              <a:gd name="connsiteY147" fmla="*/ 2237474 h 2237474"/>
              <a:gd name="connsiteX148" fmla="*/ 1356367 w 12192000"/>
              <a:gd name="connsiteY148" fmla="*/ 2235089 h 2237474"/>
              <a:gd name="connsiteX149" fmla="*/ 1324828 w 12192000"/>
              <a:gd name="connsiteY149" fmla="*/ 2231968 h 2237474"/>
              <a:gd name="connsiteX150" fmla="*/ 1297744 w 12192000"/>
              <a:gd name="connsiteY150" fmla="*/ 2235849 h 2237474"/>
              <a:gd name="connsiteX151" fmla="*/ 1286236 w 12192000"/>
              <a:gd name="connsiteY151" fmla="*/ 2233135 h 2237474"/>
              <a:gd name="connsiteX152" fmla="*/ 1283504 w 12192000"/>
              <a:gd name="connsiteY152" fmla="*/ 2233797 h 2237474"/>
              <a:gd name="connsiteX153" fmla="*/ 1279765 w 12192000"/>
              <a:gd name="connsiteY153" fmla="*/ 2229639 h 2237474"/>
              <a:gd name="connsiteX154" fmla="*/ 1195347 w 12192000"/>
              <a:gd name="connsiteY154" fmla="*/ 2212354 h 2237474"/>
              <a:gd name="connsiteX155" fmla="*/ 970251 w 12192000"/>
              <a:gd name="connsiteY155" fmla="*/ 2221029 h 2237474"/>
              <a:gd name="connsiteX156" fmla="*/ 812914 w 12192000"/>
              <a:gd name="connsiteY156" fmla="*/ 2202752 h 2237474"/>
              <a:gd name="connsiteX157" fmla="*/ 800195 w 12192000"/>
              <a:gd name="connsiteY157" fmla="*/ 2209407 h 2237474"/>
              <a:gd name="connsiteX158" fmla="*/ 784978 w 12192000"/>
              <a:gd name="connsiteY158" fmla="*/ 2212360 h 2237474"/>
              <a:gd name="connsiteX159" fmla="*/ 681987 w 12192000"/>
              <a:gd name="connsiteY159" fmla="*/ 2216757 h 2237474"/>
              <a:gd name="connsiteX160" fmla="*/ 669923 w 12192000"/>
              <a:gd name="connsiteY160" fmla="*/ 2211682 h 2237474"/>
              <a:gd name="connsiteX161" fmla="*/ 648680 w 12192000"/>
              <a:gd name="connsiteY161" fmla="*/ 2206229 h 2237474"/>
              <a:gd name="connsiteX162" fmla="*/ 597225 w 12192000"/>
              <a:gd name="connsiteY162" fmla="*/ 2180999 h 2237474"/>
              <a:gd name="connsiteX163" fmla="*/ 558449 w 12192000"/>
              <a:gd name="connsiteY163" fmla="*/ 2182346 h 2237474"/>
              <a:gd name="connsiteX164" fmla="*/ 550517 w 12192000"/>
              <a:gd name="connsiteY164" fmla="*/ 2182060 h 2237474"/>
              <a:gd name="connsiteX165" fmla="*/ 550309 w 12192000"/>
              <a:gd name="connsiteY165" fmla="*/ 2181825 h 2237474"/>
              <a:gd name="connsiteX166" fmla="*/ 541836 w 12192000"/>
              <a:gd name="connsiteY166" fmla="*/ 2181063 h 2237474"/>
              <a:gd name="connsiteX167" fmla="*/ 536057 w 12192000"/>
              <a:gd name="connsiteY167" fmla="*/ 2181537 h 2237474"/>
              <a:gd name="connsiteX168" fmla="*/ 520671 w 12192000"/>
              <a:gd name="connsiteY168" fmla="*/ 2180980 h 2237474"/>
              <a:gd name="connsiteX169" fmla="*/ 515024 w 12192000"/>
              <a:gd name="connsiteY169" fmla="*/ 2179258 h 2237474"/>
              <a:gd name="connsiteX170" fmla="*/ 512278 w 12192000"/>
              <a:gd name="connsiteY170" fmla="*/ 2176369 h 2237474"/>
              <a:gd name="connsiteX171" fmla="*/ 480419 w 12192000"/>
              <a:gd name="connsiteY171" fmla="*/ 2167807 h 2237474"/>
              <a:gd name="connsiteX172" fmla="*/ 413835 w 12192000"/>
              <a:gd name="connsiteY172" fmla="*/ 2156783 h 2237474"/>
              <a:gd name="connsiteX173" fmla="*/ 376513 w 12192000"/>
              <a:gd name="connsiteY173" fmla="*/ 2154014 h 2237474"/>
              <a:gd name="connsiteX174" fmla="*/ 273386 w 12192000"/>
              <a:gd name="connsiteY174" fmla="*/ 2142551 h 2237474"/>
              <a:gd name="connsiteX175" fmla="*/ 169207 w 12192000"/>
              <a:gd name="connsiteY175" fmla="*/ 2128100 h 2237474"/>
              <a:gd name="connsiteX176" fmla="*/ 93149 w 12192000"/>
              <a:gd name="connsiteY176" fmla="*/ 2105324 h 2237474"/>
              <a:gd name="connsiteX177" fmla="*/ 88109 w 12192000"/>
              <a:gd name="connsiteY177" fmla="*/ 2106704 h 2237474"/>
              <a:gd name="connsiteX178" fmla="*/ 80022 w 12192000"/>
              <a:gd name="connsiteY178" fmla="*/ 2107254 h 2237474"/>
              <a:gd name="connsiteX179" fmla="*/ 79717 w 12192000"/>
              <a:gd name="connsiteY179" fmla="*/ 2107046 h 2237474"/>
              <a:gd name="connsiteX180" fmla="*/ 72352 w 12192000"/>
              <a:gd name="connsiteY180" fmla="*/ 2107991 h 2237474"/>
              <a:gd name="connsiteX181" fmla="*/ 37645 w 12192000"/>
              <a:gd name="connsiteY181" fmla="*/ 2115401 h 2237474"/>
              <a:gd name="connsiteX182" fmla="*/ 4572 w 12192000"/>
              <a:gd name="connsiteY182" fmla="*/ 2111091 h 2237474"/>
              <a:gd name="connsiteX183" fmla="*/ 0 w 12192000"/>
              <a:gd name="connsiteY183" fmla="*/ 2110468 h 2237474"/>
              <a:gd name="connsiteX184" fmla="*/ 0 w 12192000"/>
              <a:gd name="connsiteY18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95469 w 12192000"/>
              <a:gd name="connsiteY127" fmla="*/ 1996659 h 2237474"/>
              <a:gd name="connsiteX128" fmla="*/ 2287219 w 12192000"/>
              <a:gd name="connsiteY128" fmla="*/ 1998750 h 2237474"/>
              <a:gd name="connsiteX129" fmla="*/ 2243069 w 12192000"/>
              <a:gd name="connsiteY129" fmla="*/ 2015111 h 2237474"/>
              <a:gd name="connsiteX130" fmla="*/ 2186609 w 12192000"/>
              <a:gd name="connsiteY130" fmla="*/ 2008263 h 2237474"/>
              <a:gd name="connsiteX131" fmla="*/ 2164831 w 12192000"/>
              <a:gd name="connsiteY131" fmla="*/ 2010143 h 2237474"/>
              <a:gd name="connsiteX132" fmla="*/ 2152836 w 12192000"/>
              <a:gd name="connsiteY132" fmla="*/ 2010048 h 2237474"/>
              <a:gd name="connsiteX133" fmla="*/ 2117102 w 12192000"/>
              <a:gd name="connsiteY133" fmla="*/ 2023004 h 2237474"/>
              <a:gd name="connsiteX134" fmla="*/ 2111935 w 12192000"/>
              <a:gd name="connsiteY134" fmla="*/ 2023163 h 2237474"/>
              <a:gd name="connsiteX135" fmla="*/ 2089991 w 12192000"/>
              <a:gd name="connsiteY135" fmla="*/ 2034193 h 2237474"/>
              <a:gd name="connsiteX136" fmla="*/ 2058061 w 12192000"/>
              <a:gd name="connsiteY136" fmla="*/ 2047942 h 2237474"/>
              <a:gd name="connsiteX137" fmla="*/ 2055737 w 12192000"/>
              <a:gd name="connsiteY137" fmla="*/ 2047704 h 2237474"/>
              <a:gd name="connsiteX138" fmla="*/ 2042244 w 12192000"/>
              <a:gd name="connsiteY138" fmla="*/ 2055560 h 2237474"/>
              <a:gd name="connsiteX139" fmla="*/ 1976224 w 12192000"/>
              <a:gd name="connsiteY139" fmla="*/ 2074257 h 2237474"/>
              <a:gd name="connsiteX140" fmla="*/ 1877728 w 12192000"/>
              <a:gd name="connsiteY140" fmla="*/ 2101004 h 2237474"/>
              <a:gd name="connsiteX141" fmla="*/ 1759056 w 12192000"/>
              <a:gd name="connsiteY141" fmla="*/ 2125608 h 2237474"/>
              <a:gd name="connsiteX142" fmla="*/ 1637948 w 12192000"/>
              <a:gd name="connsiteY142" fmla="*/ 2172597 h 2237474"/>
              <a:gd name="connsiteX143" fmla="*/ 1434549 w 12192000"/>
              <a:gd name="connsiteY143" fmla="*/ 2234522 h 2237474"/>
              <a:gd name="connsiteX144" fmla="*/ 1398481 w 12192000"/>
              <a:gd name="connsiteY144" fmla="*/ 2237074 h 2237474"/>
              <a:gd name="connsiteX145" fmla="*/ 1398407 w 12192000"/>
              <a:gd name="connsiteY145" fmla="*/ 2237095 h 2237474"/>
              <a:gd name="connsiteX146" fmla="*/ 1370962 w 12192000"/>
              <a:gd name="connsiteY146" fmla="*/ 2237474 h 2237474"/>
              <a:gd name="connsiteX147" fmla="*/ 1356367 w 12192000"/>
              <a:gd name="connsiteY147" fmla="*/ 2235089 h 2237474"/>
              <a:gd name="connsiteX148" fmla="*/ 1324828 w 12192000"/>
              <a:gd name="connsiteY148" fmla="*/ 2231968 h 2237474"/>
              <a:gd name="connsiteX149" fmla="*/ 1297744 w 12192000"/>
              <a:gd name="connsiteY149" fmla="*/ 2235849 h 2237474"/>
              <a:gd name="connsiteX150" fmla="*/ 1286236 w 12192000"/>
              <a:gd name="connsiteY150" fmla="*/ 2233135 h 2237474"/>
              <a:gd name="connsiteX151" fmla="*/ 1283504 w 12192000"/>
              <a:gd name="connsiteY151" fmla="*/ 2233797 h 2237474"/>
              <a:gd name="connsiteX152" fmla="*/ 1279765 w 12192000"/>
              <a:gd name="connsiteY152" fmla="*/ 2229639 h 2237474"/>
              <a:gd name="connsiteX153" fmla="*/ 1195347 w 12192000"/>
              <a:gd name="connsiteY153" fmla="*/ 2212354 h 2237474"/>
              <a:gd name="connsiteX154" fmla="*/ 970251 w 12192000"/>
              <a:gd name="connsiteY154" fmla="*/ 2221029 h 2237474"/>
              <a:gd name="connsiteX155" fmla="*/ 812914 w 12192000"/>
              <a:gd name="connsiteY155" fmla="*/ 2202752 h 2237474"/>
              <a:gd name="connsiteX156" fmla="*/ 800195 w 12192000"/>
              <a:gd name="connsiteY156" fmla="*/ 2209407 h 2237474"/>
              <a:gd name="connsiteX157" fmla="*/ 784978 w 12192000"/>
              <a:gd name="connsiteY157" fmla="*/ 2212360 h 2237474"/>
              <a:gd name="connsiteX158" fmla="*/ 681987 w 12192000"/>
              <a:gd name="connsiteY158" fmla="*/ 2216757 h 2237474"/>
              <a:gd name="connsiteX159" fmla="*/ 669923 w 12192000"/>
              <a:gd name="connsiteY159" fmla="*/ 2211682 h 2237474"/>
              <a:gd name="connsiteX160" fmla="*/ 648680 w 12192000"/>
              <a:gd name="connsiteY160" fmla="*/ 2206229 h 2237474"/>
              <a:gd name="connsiteX161" fmla="*/ 597225 w 12192000"/>
              <a:gd name="connsiteY161" fmla="*/ 2180999 h 2237474"/>
              <a:gd name="connsiteX162" fmla="*/ 558449 w 12192000"/>
              <a:gd name="connsiteY162" fmla="*/ 2182346 h 2237474"/>
              <a:gd name="connsiteX163" fmla="*/ 550517 w 12192000"/>
              <a:gd name="connsiteY163" fmla="*/ 2182060 h 2237474"/>
              <a:gd name="connsiteX164" fmla="*/ 550309 w 12192000"/>
              <a:gd name="connsiteY164" fmla="*/ 2181825 h 2237474"/>
              <a:gd name="connsiteX165" fmla="*/ 541836 w 12192000"/>
              <a:gd name="connsiteY165" fmla="*/ 2181063 h 2237474"/>
              <a:gd name="connsiteX166" fmla="*/ 536057 w 12192000"/>
              <a:gd name="connsiteY166" fmla="*/ 2181537 h 2237474"/>
              <a:gd name="connsiteX167" fmla="*/ 520671 w 12192000"/>
              <a:gd name="connsiteY167" fmla="*/ 2180980 h 2237474"/>
              <a:gd name="connsiteX168" fmla="*/ 515024 w 12192000"/>
              <a:gd name="connsiteY168" fmla="*/ 2179258 h 2237474"/>
              <a:gd name="connsiteX169" fmla="*/ 512278 w 12192000"/>
              <a:gd name="connsiteY169" fmla="*/ 2176369 h 2237474"/>
              <a:gd name="connsiteX170" fmla="*/ 480419 w 12192000"/>
              <a:gd name="connsiteY170" fmla="*/ 2167807 h 2237474"/>
              <a:gd name="connsiteX171" fmla="*/ 413835 w 12192000"/>
              <a:gd name="connsiteY171" fmla="*/ 2156783 h 2237474"/>
              <a:gd name="connsiteX172" fmla="*/ 376513 w 12192000"/>
              <a:gd name="connsiteY172" fmla="*/ 2154014 h 2237474"/>
              <a:gd name="connsiteX173" fmla="*/ 273386 w 12192000"/>
              <a:gd name="connsiteY173" fmla="*/ 2142551 h 2237474"/>
              <a:gd name="connsiteX174" fmla="*/ 169207 w 12192000"/>
              <a:gd name="connsiteY174" fmla="*/ 2128100 h 2237474"/>
              <a:gd name="connsiteX175" fmla="*/ 93149 w 12192000"/>
              <a:gd name="connsiteY175" fmla="*/ 2105324 h 2237474"/>
              <a:gd name="connsiteX176" fmla="*/ 88109 w 12192000"/>
              <a:gd name="connsiteY176" fmla="*/ 2106704 h 2237474"/>
              <a:gd name="connsiteX177" fmla="*/ 80022 w 12192000"/>
              <a:gd name="connsiteY177" fmla="*/ 2107254 h 2237474"/>
              <a:gd name="connsiteX178" fmla="*/ 79717 w 12192000"/>
              <a:gd name="connsiteY178" fmla="*/ 2107046 h 2237474"/>
              <a:gd name="connsiteX179" fmla="*/ 72352 w 12192000"/>
              <a:gd name="connsiteY179" fmla="*/ 2107991 h 2237474"/>
              <a:gd name="connsiteX180" fmla="*/ 37645 w 12192000"/>
              <a:gd name="connsiteY180" fmla="*/ 2115401 h 2237474"/>
              <a:gd name="connsiteX181" fmla="*/ 4572 w 12192000"/>
              <a:gd name="connsiteY181" fmla="*/ 2111091 h 2237474"/>
              <a:gd name="connsiteX182" fmla="*/ 0 w 12192000"/>
              <a:gd name="connsiteY182" fmla="*/ 2110468 h 2237474"/>
              <a:gd name="connsiteX183" fmla="*/ 0 w 12192000"/>
              <a:gd name="connsiteY18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21399 w 12192000"/>
              <a:gd name="connsiteY124" fmla="*/ 1989467 h 2237474"/>
              <a:gd name="connsiteX125" fmla="*/ 2315525 w 12192000"/>
              <a:gd name="connsiteY125" fmla="*/ 1989708 h 2237474"/>
              <a:gd name="connsiteX126" fmla="*/ 2300792 w 12192000"/>
              <a:gd name="connsiteY126" fmla="*/ 1994290 h 2237474"/>
              <a:gd name="connsiteX127" fmla="*/ 2287219 w 12192000"/>
              <a:gd name="connsiteY127" fmla="*/ 1998750 h 2237474"/>
              <a:gd name="connsiteX128" fmla="*/ 2243069 w 12192000"/>
              <a:gd name="connsiteY128" fmla="*/ 2015111 h 2237474"/>
              <a:gd name="connsiteX129" fmla="*/ 2186609 w 12192000"/>
              <a:gd name="connsiteY129" fmla="*/ 2008263 h 2237474"/>
              <a:gd name="connsiteX130" fmla="*/ 2164831 w 12192000"/>
              <a:gd name="connsiteY130" fmla="*/ 2010143 h 2237474"/>
              <a:gd name="connsiteX131" fmla="*/ 2152836 w 12192000"/>
              <a:gd name="connsiteY131" fmla="*/ 2010048 h 2237474"/>
              <a:gd name="connsiteX132" fmla="*/ 2117102 w 12192000"/>
              <a:gd name="connsiteY132" fmla="*/ 2023004 h 2237474"/>
              <a:gd name="connsiteX133" fmla="*/ 2111935 w 12192000"/>
              <a:gd name="connsiteY133" fmla="*/ 2023163 h 2237474"/>
              <a:gd name="connsiteX134" fmla="*/ 2089991 w 12192000"/>
              <a:gd name="connsiteY134" fmla="*/ 2034193 h 2237474"/>
              <a:gd name="connsiteX135" fmla="*/ 2058061 w 12192000"/>
              <a:gd name="connsiteY135" fmla="*/ 2047942 h 2237474"/>
              <a:gd name="connsiteX136" fmla="*/ 2055737 w 12192000"/>
              <a:gd name="connsiteY136" fmla="*/ 2047704 h 2237474"/>
              <a:gd name="connsiteX137" fmla="*/ 2042244 w 12192000"/>
              <a:gd name="connsiteY137" fmla="*/ 2055560 h 2237474"/>
              <a:gd name="connsiteX138" fmla="*/ 1976224 w 12192000"/>
              <a:gd name="connsiteY138" fmla="*/ 2074257 h 2237474"/>
              <a:gd name="connsiteX139" fmla="*/ 1877728 w 12192000"/>
              <a:gd name="connsiteY139" fmla="*/ 2101004 h 2237474"/>
              <a:gd name="connsiteX140" fmla="*/ 1759056 w 12192000"/>
              <a:gd name="connsiteY140" fmla="*/ 2125608 h 2237474"/>
              <a:gd name="connsiteX141" fmla="*/ 1637948 w 12192000"/>
              <a:gd name="connsiteY141" fmla="*/ 2172597 h 2237474"/>
              <a:gd name="connsiteX142" fmla="*/ 1434549 w 12192000"/>
              <a:gd name="connsiteY142" fmla="*/ 2234522 h 2237474"/>
              <a:gd name="connsiteX143" fmla="*/ 1398481 w 12192000"/>
              <a:gd name="connsiteY143" fmla="*/ 2237074 h 2237474"/>
              <a:gd name="connsiteX144" fmla="*/ 1398407 w 12192000"/>
              <a:gd name="connsiteY144" fmla="*/ 2237095 h 2237474"/>
              <a:gd name="connsiteX145" fmla="*/ 1370962 w 12192000"/>
              <a:gd name="connsiteY145" fmla="*/ 2237474 h 2237474"/>
              <a:gd name="connsiteX146" fmla="*/ 1356367 w 12192000"/>
              <a:gd name="connsiteY146" fmla="*/ 2235089 h 2237474"/>
              <a:gd name="connsiteX147" fmla="*/ 1324828 w 12192000"/>
              <a:gd name="connsiteY147" fmla="*/ 2231968 h 2237474"/>
              <a:gd name="connsiteX148" fmla="*/ 1297744 w 12192000"/>
              <a:gd name="connsiteY148" fmla="*/ 2235849 h 2237474"/>
              <a:gd name="connsiteX149" fmla="*/ 1286236 w 12192000"/>
              <a:gd name="connsiteY149" fmla="*/ 2233135 h 2237474"/>
              <a:gd name="connsiteX150" fmla="*/ 1283504 w 12192000"/>
              <a:gd name="connsiteY150" fmla="*/ 2233797 h 2237474"/>
              <a:gd name="connsiteX151" fmla="*/ 1279765 w 12192000"/>
              <a:gd name="connsiteY151" fmla="*/ 2229639 h 2237474"/>
              <a:gd name="connsiteX152" fmla="*/ 1195347 w 12192000"/>
              <a:gd name="connsiteY152" fmla="*/ 2212354 h 2237474"/>
              <a:gd name="connsiteX153" fmla="*/ 970251 w 12192000"/>
              <a:gd name="connsiteY153" fmla="*/ 2221029 h 2237474"/>
              <a:gd name="connsiteX154" fmla="*/ 812914 w 12192000"/>
              <a:gd name="connsiteY154" fmla="*/ 2202752 h 2237474"/>
              <a:gd name="connsiteX155" fmla="*/ 800195 w 12192000"/>
              <a:gd name="connsiteY155" fmla="*/ 2209407 h 2237474"/>
              <a:gd name="connsiteX156" fmla="*/ 784978 w 12192000"/>
              <a:gd name="connsiteY156" fmla="*/ 2212360 h 2237474"/>
              <a:gd name="connsiteX157" fmla="*/ 681987 w 12192000"/>
              <a:gd name="connsiteY157" fmla="*/ 2216757 h 2237474"/>
              <a:gd name="connsiteX158" fmla="*/ 669923 w 12192000"/>
              <a:gd name="connsiteY158" fmla="*/ 2211682 h 2237474"/>
              <a:gd name="connsiteX159" fmla="*/ 648680 w 12192000"/>
              <a:gd name="connsiteY159" fmla="*/ 2206229 h 2237474"/>
              <a:gd name="connsiteX160" fmla="*/ 597225 w 12192000"/>
              <a:gd name="connsiteY160" fmla="*/ 2180999 h 2237474"/>
              <a:gd name="connsiteX161" fmla="*/ 558449 w 12192000"/>
              <a:gd name="connsiteY161" fmla="*/ 2182346 h 2237474"/>
              <a:gd name="connsiteX162" fmla="*/ 550517 w 12192000"/>
              <a:gd name="connsiteY162" fmla="*/ 2182060 h 2237474"/>
              <a:gd name="connsiteX163" fmla="*/ 550309 w 12192000"/>
              <a:gd name="connsiteY163" fmla="*/ 2181825 h 2237474"/>
              <a:gd name="connsiteX164" fmla="*/ 541836 w 12192000"/>
              <a:gd name="connsiteY164" fmla="*/ 2181063 h 2237474"/>
              <a:gd name="connsiteX165" fmla="*/ 536057 w 12192000"/>
              <a:gd name="connsiteY165" fmla="*/ 2181537 h 2237474"/>
              <a:gd name="connsiteX166" fmla="*/ 520671 w 12192000"/>
              <a:gd name="connsiteY166" fmla="*/ 2180980 h 2237474"/>
              <a:gd name="connsiteX167" fmla="*/ 515024 w 12192000"/>
              <a:gd name="connsiteY167" fmla="*/ 2179258 h 2237474"/>
              <a:gd name="connsiteX168" fmla="*/ 512278 w 12192000"/>
              <a:gd name="connsiteY168" fmla="*/ 2176369 h 2237474"/>
              <a:gd name="connsiteX169" fmla="*/ 480419 w 12192000"/>
              <a:gd name="connsiteY169" fmla="*/ 2167807 h 2237474"/>
              <a:gd name="connsiteX170" fmla="*/ 413835 w 12192000"/>
              <a:gd name="connsiteY170" fmla="*/ 2156783 h 2237474"/>
              <a:gd name="connsiteX171" fmla="*/ 376513 w 12192000"/>
              <a:gd name="connsiteY171" fmla="*/ 2154014 h 2237474"/>
              <a:gd name="connsiteX172" fmla="*/ 273386 w 12192000"/>
              <a:gd name="connsiteY172" fmla="*/ 2142551 h 2237474"/>
              <a:gd name="connsiteX173" fmla="*/ 169207 w 12192000"/>
              <a:gd name="connsiteY173" fmla="*/ 2128100 h 2237474"/>
              <a:gd name="connsiteX174" fmla="*/ 93149 w 12192000"/>
              <a:gd name="connsiteY174" fmla="*/ 2105324 h 2237474"/>
              <a:gd name="connsiteX175" fmla="*/ 88109 w 12192000"/>
              <a:gd name="connsiteY175" fmla="*/ 2106704 h 2237474"/>
              <a:gd name="connsiteX176" fmla="*/ 80022 w 12192000"/>
              <a:gd name="connsiteY176" fmla="*/ 2107254 h 2237474"/>
              <a:gd name="connsiteX177" fmla="*/ 79717 w 12192000"/>
              <a:gd name="connsiteY177" fmla="*/ 2107046 h 2237474"/>
              <a:gd name="connsiteX178" fmla="*/ 72352 w 12192000"/>
              <a:gd name="connsiteY178" fmla="*/ 2107991 h 2237474"/>
              <a:gd name="connsiteX179" fmla="*/ 37645 w 12192000"/>
              <a:gd name="connsiteY179" fmla="*/ 2115401 h 2237474"/>
              <a:gd name="connsiteX180" fmla="*/ 4572 w 12192000"/>
              <a:gd name="connsiteY180" fmla="*/ 2111091 h 2237474"/>
              <a:gd name="connsiteX181" fmla="*/ 0 w 12192000"/>
              <a:gd name="connsiteY181" fmla="*/ 2110468 h 2237474"/>
              <a:gd name="connsiteX182" fmla="*/ 0 w 12192000"/>
              <a:gd name="connsiteY18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15525 w 12192000"/>
              <a:gd name="connsiteY124" fmla="*/ 1989708 h 2237474"/>
              <a:gd name="connsiteX125" fmla="*/ 2300792 w 12192000"/>
              <a:gd name="connsiteY125" fmla="*/ 1994290 h 2237474"/>
              <a:gd name="connsiteX126" fmla="*/ 2287219 w 12192000"/>
              <a:gd name="connsiteY126" fmla="*/ 1998750 h 2237474"/>
              <a:gd name="connsiteX127" fmla="*/ 2243069 w 12192000"/>
              <a:gd name="connsiteY127" fmla="*/ 2015111 h 2237474"/>
              <a:gd name="connsiteX128" fmla="*/ 2186609 w 12192000"/>
              <a:gd name="connsiteY128" fmla="*/ 2008263 h 2237474"/>
              <a:gd name="connsiteX129" fmla="*/ 2164831 w 12192000"/>
              <a:gd name="connsiteY129" fmla="*/ 2010143 h 2237474"/>
              <a:gd name="connsiteX130" fmla="*/ 2152836 w 12192000"/>
              <a:gd name="connsiteY130" fmla="*/ 2010048 h 2237474"/>
              <a:gd name="connsiteX131" fmla="*/ 2117102 w 12192000"/>
              <a:gd name="connsiteY131" fmla="*/ 2023004 h 2237474"/>
              <a:gd name="connsiteX132" fmla="*/ 2111935 w 12192000"/>
              <a:gd name="connsiteY132" fmla="*/ 2023163 h 2237474"/>
              <a:gd name="connsiteX133" fmla="*/ 2089991 w 12192000"/>
              <a:gd name="connsiteY133" fmla="*/ 2034193 h 2237474"/>
              <a:gd name="connsiteX134" fmla="*/ 2058061 w 12192000"/>
              <a:gd name="connsiteY134" fmla="*/ 2047942 h 2237474"/>
              <a:gd name="connsiteX135" fmla="*/ 2055737 w 12192000"/>
              <a:gd name="connsiteY135" fmla="*/ 2047704 h 2237474"/>
              <a:gd name="connsiteX136" fmla="*/ 2042244 w 12192000"/>
              <a:gd name="connsiteY136" fmla="*/ 2055560 h 2237474"/>
              <a:gd name="connsiteX137" fmla="*/ 1976224 w 12192000"/>
              <a:gd name="connsiteY137" fmla="*/ 2074257 h 2237474"/>
              <a:gd name="connsiteX138" fmla="*/ 1877728 w 12192000"/>
              <a:gd name="connsiteY138" fmla="*/ 2101004 h 2237474"/>
              <a:gd name="connsiteX139" fmla="*/ 1759056 w 12192000"/>
              <a:gd name="connsiteY139" fmla="*/ 2125608 h 2237474"/>
              <a:gd name="connsiteX140" fmla="*/ 1637948 w 12192000"/>
              <a:gd name="connsiteY140" fmla="*/ 2172597 h 2237474"/>
              <a:gd name="connsiteX141" fmla="*/ 1434549 w 12192000"/>
              <a:gd name="connsiteY141" fmla="*/ 2234522 h 2237474"/>
              <a:gd name="connsiteX142" fmla="*/ 1398481 w 12192000"/>
              <a:gd name="connsiteY142" fmla="*/ 2237074 h 2237474"/>
              <a:gd name="connsiteX143" fmla="*/ 1398407 w 12192000"/>
              <a:gd name="connsiteY143" fmla="*/ 2237095 h 2237474"/>
              <a:gd name="connsiteX144" fmla="*/ 1370962 w 12192000"/>
              <a:gd name="connsiteY144" fmla="*/ 2237474 h 2237474"/>
              <a:gd name="connsiteX145" fmla="*/ 1356367 w 12192000"/>
              <a:gd name="connsiteY145" fmla="*/ 2235089 h 2237474"/>
              <a:gd name="connsiteX146" fmla="*/ 1324828 w 12192000"/>
              <a:gd name="connsiteY146" fmla="*/ 2231968 h 2237474"/>
              <a:gd name="connsiteX147" fmla="*/ 1297744 w 12192000"/>
              <a:gd name="connsiteY147" fmla="*/ 2235849 h 2237474"/>
              <a:gd name="connsiteX148" fmla="*/ 1286236 w 12192000"/>
              <a:gd name="connsiteY148" fmla="*/ 2233135 h 2237474"/>
              <a:gd name="connsiteX149" fmla="*/ 1283504 w 12192000"/>
              <a:gd name="connsiteY149" fmla="*/ 2233797 h 2237474"/>
              <a:gd name="connsiteX150" fmla="*/ 1279765 w 12192000"/>
              <a:gd name="connsiteY150" fmla="*/ 2229639 h 2237474"/>
              <a:gd name="connsiteX151" fmla="*/ 1195347 w 12192000"/>
              <a:gd name="connsiteY151" fmla="*/ 2212354 h 2237474"/>
              <a:gd name="connsiteX152" fmla="*/ 970251 w 12192000"/>
              <a:gd name="connsiteY152" fmla="*/ 2221029 h 2237474"/>
              <a:gd name="connsiteX153" fmla="*/ 812914 w 12192000"/>
              <a:gd name="connsiteY153" fmla="*/ 2202752 h 2237474"/>
              <a:gd name="connsiteX154" fmla="*/ 800195 w 12192000"/>
              <a:gd name="connsiteY154" fmla="*/ 2209407 h 2237474"/>
              <a:gd name="connsiteX155" fmla="*/ 784978 w 12192000"/>
              <a:gd name="connsiteY155" fmla="*/ 2212360 h 2237474"/>
              <a:gd name="connsiteX156" fmla="*/ 681987 w 12192000"/>
              <a:gd name="connsiteY156" fmla="*/ 2216757 h 2237474"/>
              <a:gd name="connsiteX157" fmla="*/ 669923 w 12192000"/>
              <a:gd name="connsiteY157" fmla="*/ 2211682 h 2237474"/>
              <a:gd name="connsiteX158" fmla="*/ 648680 w 12192000"/>
              <a:gd name="connsiteY158" fmla="*/ 2206229 h 2237474"/>
              <a:gd name="connsiteX159" fmla="*/ 597225 w 12192000"/>
              <a:gd name="connsiteY159" fmla="*/ 2180999 h 2237474"/>
              <a:gd name="connsiteX160" fmla="*/ 558449 w 12192000"/>
              <a:gd name="connsiteY160" fmla="*/ 2182346 h 2237474"/>
              <a:gd name="connsiteX161" fmla="*/ 550517 w 12192000"/>
              <a:gd name="connsiteY161" fmla="*/ 2182060 h 2237474"/>
              <a:gd name="connsiteX162" fmla="*/ 550309 w 12192000"/>
              <a:gd name="connsiteY162" fmla="*/ 2181825 h 2237474"/>
              <a:gd name="connsiteX163" fmla="*/ 541836 w 12192000"/>
              <a:gd name="connsiteY163" fmla="*/ 2181063 h 2237474"/>
              <a:gd name="connsiteX164" fmla="*/ 536057 w 12192000"/>
              <a:gd name="connsiteY164" fmla="*/ 2181537 h 2237474"/>
              <a:gd name="connsiteX165" fmla="*/ 520671 w 12192000"/>
              <a:gd name="connsiteY165" fmla="*/ 2180980 h 2237474"/>
              <a:gd name="connsiteX166" fmla="*/ 515024 w 12192000"/>
              <a:gd name="connsiteY166" fmla="*/ 2179258 h 2237474"/>
              <a:gd name="connsiteX167" fmla="*/ 512278 w 12192000"/>
              <a:gd name="connsiteY167" fmla="*/ 2176369 h 2237474"/>
              <a:gd name="connsiteX168" fmla="*/ 480419 w 12192000"/>
              <a:gd name="connsiteY168" fmla="*/ 2167807 h 2237474"/>
              <a:gd name="connsiteX169" fmla="*/ 413835 w 12192000"/>
              <a:gd name="connsiteY169" fmla="*/ 2156783 h 2237474"/>
              <a:gd name="connsiteX170" fmla="*/ 376513 w 12192000"/>
              <a:gd name="connsiteY170" fmla="*/ 2154014 h 2237474"/>
              <a:gd name="connsiteX171" fmla="*/ 273386 w 12192000"/>
              <a:gd name="connsiteY171" fmla="*/ 2142551 h 2237474"/>
              <a:gd name="connsiteX172" fmla="*/ 169207 w 12192000"/>
              <a:gd name="connsiteY172" fmla="*/ 2128100 h 2237474"/>
              <a:gd name="connsiteX173" fmla="*/ 93149 w 12192000"/>
              <a:gd name="connsiteY173" fmla="*/ 2105324 h 2237474"/>
              <a:gd name="connsiteX174" fmla="*/ 88109 w 12192000"/>
              <a:gd name="connsiteY174" fmla="*/ 2106704 h 2237474"/>
              <a:gd name="connsiteX175" fmla="*/ 80022 w 12192000"/>
              <a:gd name="connsiteY175" fmla="*/ 2107254 h 2237474"/>
              <a:gd name="connsiteX176" fmla="*/ 79717 w 12192000"/>
              <a:gd name="connsiteY176" fmla="*/ 2107046 h 2237474"/>
              <a:gd name="connsiteX177" fmla="*/ 72352 w 12192000"/>
              <a:gd name="connsiteY177" fmla="*/ 2107991 h 2237474"/>
              <a:gd name="connsiteX178" fmla="*/ 37645 w 12192000"/>
              <a:gd name="connsiteY178" fmla="*/ 2115401 h 2237474"/>
              <a:gd name="connsiteX179" fmla="*/ 4572 w 12192000"/>
              <a:gd name="connsiteY179" fmla="*/ 2111091 h 2237474"/>
              <a:gd name="connsiteX180" fmla="*/ 0 w 12192000"/>
              <a:gd name="connsiteY180" fmla="*/ 2110468 h 2237474"/>
              <a:gd name="connsiteX181" fmla="*/ 0 w 12192000"/>
              <a:gd name="connsiteY18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300792 w 12192000"/>
              <a:gd name="connsiteY124" fmla="*/ 1994290 h 2237474"/>
              <a:gd name="connsiteX125" fmla="*/ 2287219 w 12192000"/>
              <a:gd name="connsiteY125" fmla="*/ 1998750 h 2237474"/>
              <a:gd name="connsiteX126" fmla="*/ 2243069 w 12192000"/>
              <a:gd name="connsiteY126" fmla="*/ 2015111 h 2237474"/>
              <a:gd name="connsiteX127" fmla="*/ 2186609 w 12192000"/>
              <a:gd name="connsiteY127" fmla="*/ 2008263 h 2237474"/>
              <a:gd name="connsiteX128" fmla="*/ 2164831 w 12192000"/>
              <a:gd name="connsiteY128" fmla="*/ 2010143 h 2237474"/>
              <a:gd name="connsiteX129" fmla="*/ 2152836 w 12192000"/>
              <a:gd name="connsiteY129" fmla="*/ 2010048 h 2237474"/>
              <a:gd name="connsiteX130" fmla="*/ 2117102 w 12192000"/>
              <a:gd name="connsiteY130" fmla="*/ 2023004 h 2237474"/>
              <a:gd name="connsiteX131" fmla="*/ 2111935 w 12192000"/>
              <a:gd name="connsiteY131" fmla="*/ 2023163 h 2237474"/>
              <a:gd name="connsiteX132" fmla="*/ 2089991 w 12192000"/>
              <a:gd name="connsiteY132" fmla="*/ 2034193 h 2237474"/>
              <a:gd name="connsiteX133" fmla="*/ 2058061 w 12192000"/>
              <a:gd name="connsiteY133" fmla="*/ 2047942 h 2237474"/>
              <a:gd name="connsiteX134" fmla="*/ 2055737 w 12192000"/>
              <a:gd name="connsiteY134" fmla="*/ 2047704 h 2237474"/>
              <a:gd name="connsiteX135" fmla="*/ 2042244 w 12192000"/>
              <a:gd name="connsiteY135" fmla="*/ 2055560 h 2237474"/>
              <a:gd name="connsiteX136" fmla="*/ 1976224 w 12192000"/>
              <a:gd name="connsiteY136" fmla="*/ 2074257 h 2237474"/>
              <a:gd name="connsiteX137" fmla="*/ 1877728 w 12192000"/>
              <a:gd name="connsiteY137" fmla="*/ 2101004 h 2237474"/>
              <a:gd name="connsiteX138" fmla="*/ 1759056 w 12192000"/>
              <a:gd name="connsiteY138" fmla="*/ 2125608 h 2237474"/>
              <a:gd name="connsiteX139" fmla="*/ 1637948 w 12192000"/>
              <a:gd name="connsiteY139" fmla="*/ 2172597 h 2237474"/>
              <a:gd name="connsiteX140" fmla="*/ 1434549 w 12192000"/>
              <a:gd name="connsiteY140" fmla="*/ 2234522 h 2237474"/>
              <a:gd name="connsiteX141" fmla="*/ 1398481 w 12192000"/>
              <a:gd name="connsiteY141" fmla="*/ 2237074 h 2237474"/>
              <a:gd name="connsiteX142" fmla="*/ 1398407 w 12192000"/>
              <a:gd name="connsiteY142" fmla="*/ 2237095 h 2237474"/>
              <a:gd name="connsiteX143" fmla="*/ 1370962 w 12192000"/>
              <a:gd name="connsiteY143" fmla="*/ 2237474 h 2237474"/>
              <a:gd name="connsiteX144" fmla="*/ 1356367 w 12192000"/>
              <a:gd name="connsiteY144" fmla="*/ 2235089 h 2237474"/>
              <a:gd name="connsiteX145" fmla="*/ 1324828 w 12192000"/>
              <a:gd name="connsiteY145" fmla="*/ 2231968 h 2237474"/>
              <a:gd name="connsiteX146" fmla="*/ 1297744 w 12192000"/>
              <a:gd name="connsiteY146" fmla="*/ 2235849 h 2237474"/>
              <a:gd name="connsiteX147" fmla="*/ 1286236 w 12192000"/>
              <a:gd name="connsiteY147" fmla="*/ 2233135 h 2237474"/>
              <a:gd name="connsiteX148" fmla="*/ 1283504 w 12192000"/>
              <a:gd name="connsiteY148" fmla="*/ 2233797 h 2237474"/>
              <a:gd name="connsiteX149" fmla="*/ 1279765 w 12192000"/>
              <a:gd name="connsiteY149" fmla="*/ 2229639 h 2237474"/>
              <a:gd name="connsiteX150" fmla="*/ 1195347 w 12192000"/>
              <a:gd name="connsiteY150" fmla="*/ 2212354 h 2237474"/>
              <a:gd name="connsiteX151" fmla="*/ 970251 w 12192000"/>
              <a:gd name="connsiteY151" fmla="*/ 2221029 h 2237474"/>
              <a:gd name="connsiteX152" fmla="*/ 812914 w 12192000"/>
              <a:gd name="connsiteY152" fmla="*/ 2202752 h 2237474"/>
              <a:gd name="connsiteX153" fmla="*/ 800195 w 12192000"/>
              <a:gd name="connsiteY153" fmla="*/ 2209407 h 2237474"/>
              <a:gd name="connsiteX154" fmla="*/ 784978 w 12192000"/>
              <a:gd name="connsiteY154" fmla="*/ 2212360 h 2237474"/>
              <a:gd name="connsiteX155" fmla="*/ 681987 w 12192000"/>
              <a:gd name="connsiteY155" fmla="*/ 2216757 h 2237474"/>
              <a:gd name="connsiteX156" fmla="*/ 669923 w 12192000"/>
              <a:gd name="connsiteY156" fmla="*/ 2211682 h 2237474"/>
              <a:gd name="connsiteX157" fmla="*/ 648680 w 12192000"/>
              <a:gd name="connsiteY157" fmla="*/ 2206229 h 2237474"/>
              <a:gd name="connsiteX158" fmla="*/ 597225 w 12192000"/>
              <a:gd name="connsiteY158" fmla="*/ 2180999 h 2237474"/>
              <a:gd name="connsiteX159" fmla="*/ 558449 w 12192000"/>
              <a:gd name="connsiteY159" fmla="*/ 2182346 h 2237474"/>
              <a:gd name="connsiteX160" fmla="*/ 550517 w 12192000"/>
              <a:gd name="connsiteY160" fmla="*/ 2182060 h 2237474"/>
              <a:gd name="connsiteX161" fmla="*/ 550309 w 12192000"/>
              <a:gd name="connsiteY161" fmla="*/ 2181825 h 2237474"/>
              <a:gd name="connsiteX162" fmla="*/ 541836 w 12192000"/>
              <a:gd name="connsiteY162" fmla="*/ 2181063 h 2237474"/>
              <a:gd name="connsiteX163" fmla="*/ 536057 w 12192000"/>
              <a:gd name="connsiteY163" fmla="*/ 2181537 h 2237474"/>
              <a:gd name="connsiteX164" fmla="*/ 520671 w 12192000"/>
              <a:gd name="connsiteY164" fmla="*/ 2180980 h 2237474"/>
              <a:gd name="connsiteX165" fmla="*/ 515024 w 12192000"/>
              <a:gd name="connsiteY165" fmla="*/ 2179258 h 2237474"/>
              <a:gd name="connsiteX166" fmla="*/ 512278 w 12192000"/>
              <a:gd name="connsiteY166" fmla="*/ 2176369 h 2237474"/>
              <a:gd name="connsiteX167" fmla="*/ 480419 w 12192000"/>
              <a:gd name="connsiteY167" fmla="*/ 2167807 h 2237474"/>
              <a:gd name="connsiteX168" fmla="*/ 413835 w 12192000"/>
              <a:gd name="connsiteY168" fmla="*/ 2156783 h 2237474"/>
              <a:gd name="connsiteX169" fmla="*/ 376513 w 12192000"/>
              <a:gd name="connsiteY169" fmla="*/ 2154014 h 2237474"/>
              <a:gd name="connsiteX170" fmla="*/ 273386 w 12192000"/>
              <a:gd name="connsiteY170" fmla="*/ 2142551 h 2237474"/>
              <a:gd name="connsiteX171" fmla="*/ 169207 w 12192000"/>
              <a:gd name="connsiteY171" fmla="*/ 2128100 h 2237474"/>
              <a:gd name="connsiteX172" fmla="*/ 93149 w 12192000"/>
              <a:gd name="connsiteY172" fmla="*/ 2105324 h 2237474"/>
              <a:gd name="connsiteX173" fmla="*/ 88109 w 12192000"/>
              <a:gd name="connsiteY173" fmla="*/ 2106704 h 2237474"/>
              <a:gd name="connsiteX174" fmla="*/ 80022 w 12192000"/>
              <a:gd name="connsiteY174" fmla="*/ 2107254 h 2237474"/>
              <a:gd name="connsiteX175" fmla="*/ 79717 w 12192000"/>
              <a:gd name="connsiteY175" fmla="*/ 2107046 h 2237474"/>
              <a:gd name="connsiteX176" fmla="*/ 72352 w 12192000"/>
              <a:gd name="connsiteY176" fmla="*/ 2107991 h 2237474"/>
              <a:gd name="connsiteX177" fmla="*/ 37645 w 12192000"/>
              <a:gd name="connsiteY177" fmla="*/ 2115401 h 2237474"/>
              <a:gd name="connsiteX178" fmla="*/ 4572 w 12192000"/>
              <a:gd name="connsiteY178" fmla="*/ 2111091 h 2237474"/>
              <a:gd name="connsiteX179" fmla="*/ 0 w 12192000"/>
              <a:gd name="connsiteY179" fmla="*/ 2110468 h 2237474"/>
              <a:gd name="connsiteX180" fmla="*/ 0 w 12192000"/>
              <a:gd name="connsiteY18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680597 w 12192000"/>
              <a:gd name="connsiteY120" fmla="*/ 1984996 h 2237474"/>
              <a:gd name="connsiteX121" fmla="*/ 2578178 w 12192000"/>
              <a:gd name="connsiteY121" fmla="*/ 1990531 h 2237474"/>
              <a:gd name="connsiteX122" fmla="*/ 2476147 w 12192000"/>
              <a:gd name="connsiteY122" fmla="*/ 1998305 h 2237474"/>
              <a:gd name="connsiteX123" fmla="*/ 2373568 w 12192000"/>
              <a:gd name="connsiteY123" fmla="*/ 2003219 h 2237474"/>
              <a:gd name="connsiteX124" fmla="*/ 2287219 w 12192000"/>
              <a:gd name="connsiteY124" fmla="*/ 1998750 h 2237474"/>
              <a:gd name="connsiteX125" fmla="*/ 2243069 w 12192000"/>
              <a:gd name="connsiteY125" fmla="*/ 2015111 h 2237474"/>
              <a:gd name="connsiteX126" fmla="*/ 2186609 w 12192000"/>
              <a:gd name="connsiteY126" fmla="*/ 2008263 h 2237474"/>
              <a:gd name="connsiteX127" fmla="*/ 2164831 w 12192000"/>
              <a:gd name="connsiteY127" fmla="*/ 2010143 h 2237474"/>
              <a:gd name="connsiteX128" fmla="*/ 2152836 w 12192000"/>
              <a:gd name="connsiteY128" fmla="*/ 2010048 h 2237474"/>
              <a:gd name="connsiteX129" fmla="*/ 2117102 w 12192000"/>
              <a:gd name="connsiteY129" fmla="*/ 2023004 h 2237474"/>
              <a:gd name="connsiteX130" fmla="*/ 2111935 w 12192000"/>
              <a:gd name="connsiteY130" fmla="*/ 2023163 h 2237474"/>
              <a:gd name="connsiteX131" fmla="*/ 2089991 w 12192000"/>
              <a:gd name="connsiteY131" fmla="*/ 2034193 h 2237474"/>
              <a:gd name="connsiteX132" fmla="*/ 2058061 w 12192000"/>
              <a:gd name="connsiteY132" fmla="*/ 2047942 h 2237474"/>
              <a:gd name="connsiteX133" fmla="*/ 2055737 w 12192000"/>
              <a:gd name="connsiteY133" fmla="*/ 2047704 h 2237474"/>
              <a:gd name="connsiteX134" fmla="*/ 2042244 w 12192000"/>
              <a:gd name="connsiteY134" fmla="*/ 2055560 h 2237474"/>
              <a:gd name="connsiteX135" fmla="*/ 1976224 w 12192000"/>
              <a:gd name="connsiteY135" fmla="*/ 2074257 h 2237474"/>
              <a:gd name="connsiteX136" fmla="*/ 1877728 w 12192000"/>
              <a:gd name="connsiteY136" fmla="*/ 2101004 h 2237474"/>
              <a:gd name="connsiteX137" fmla="*/ 1759056 w 12192000"/>
              <a:gd name="connsiteY137" fmla="*/ 2125608 h 2237474"/>
              <a:gd name="connsiteX138" fmla="*/ 1637948 w 12192000"/>
              <a:gd name="connsiteY138" fmla="*/ 2172597 h 2237474"/>
              <a:gd name="connsiteX139" fmla="*/ 1434549 w 12192000"/>
              <a:gd name="connsiteY139" fmla="*/ 2234522 h 2237474"/>
              <a:gd name="connsiteX140" fmla="*/ 1398481 w 12192000"/>
              <a:gd name="connsiteY140" fmla="*/ 2237074 h 2237474"/>
              <a:gd name="connsiteX141" fmla="*/ 1398407 w 12192000"/>
              <a:gd name="connsiteY141" fmla="*/ 2237095 h 2237474"/>
              <a:gd name="connsiteX142" fmla="*/ 1370962 w 12192000"/>
              <a:gd name="connsiteY142" fmla="*/ 2237474 h 2237474"/>
              <a:gd name="connsiteX143" fmla="*/ 1356367 w 12192000"/>
              <a:gd name="connsiteY143" fmla="*/ 2235089 h 2237474"/>
              <a:gd name="connsiteX144" fmla="*/ 1324828 w 12192000"/>
              <a:gd name="connsiteY144" fmla="*/ 2231968 h 2237474"/>
              <a:gd name="connsiteX145" fmla="*/ 1297744 w 12192000"/>
              <a:gd name="connsiteY145" fmla="*/ 2235849 h 2237474"/>
              <a:gd name="connsiteX146" fmla="*/ 1286236 w 12192000"/>
              <a:gd name="connsiteY146" fmla="*/ 2233135 h 2237474"/>
              <a:gd name="connsiteX147" fmla="*/ 1283504 w 12192000"/>
              <a:gd name="connsiteY147" fmla="*/ 2233797 h 2237474"/>
              <a:gd name="connsiteX148" fmla="*/ 1279765 w 12192000"/>
              <a:gd name="connsiteY148" fmla="*/ 2229639 h 2237474"/>
              <a:gd name="connsiteX149" fmla="*/ 1195347 w 12192000"/>
              <a:gd name="connsiteY149" fmla="*/ 2212354 h 2237474"/>
              <a:gd name="connsiteX150" fmla="*/ 970251 w 12192000"/>
              <a:gd name="connsiteY150" fmla="*/ 2221029 h 2237474"/>
              <a:gd name="connsiteX151" fmla="*/ 812914 w 12192000"/>
              <a:gd name="connsiteY151" fmla="*/ 2202752 h 2237474"/>
              <a:gd name="connsiteX152" fmla="*/ 800195 w 12192000"/>
              <a:gd name="connsiteY152" fmla="*/ 2209407 h 2237474"/>
              <a:gd name="connsiteX153" fmla="*/ 784978 w 12192000"/>
              <a:gd name="connsiteY153" fmla="*/ 2212360 h 2237474"/>
              <a:gd name="connsiteX154" fmla="*/ 681987 w 12192000"/>
              <a:gd name="connsiteY154" fmla="*/ 2216757 h 2237474"/>
              <a:gd name="connsiteX155" fmla="*/ 669923 w 12192000"/>
              <a:gd name="connsiteY155" fmla="*/ 2211682 h 2237474"/>
              <a:gd name="connsiteX156" fmla="*/ 648680 w 12192000"/>
              <a:gd name="connsiteY156" fmla="*/ 2206229 h 2237474"/>
              <a:gd name="connsiteX157" fmla="*/ 597225 w 12192000"/>
              <a:gd name="connsiteY157" fmla="*/ 2180999 h 2237474"/>
              <a:gd name="connsiteX158" fmla="*/ 558449 w 12192000"/>
              <a:gd name="connsiteY158" fmla="*/ 2182346 h 2237474"/>
              <a:gd name="connsiteX159" fmla="*/ 550517 w 12192000"/>
              <a:gd name="connsiteY159" fmla="*/ 2182060 h 2237474"/>
              <a:gd name="connsiteX160" fmla="*/ 550309 w 12192000"/>
              <a:gd name="connsiteY160" fmla="*/ 2181825 h 2237474"/>
              <a:gd name="connsiteX161" fmla="*/ 541836 w 12192000"/>
              <a:gd name="connsiteY161" fmla="*/ 2181063 h 2237474"/>
              <a:gd name="connsiteX162" fmla="*/ 536057 w 12192000"/>
              <a:gd name="connsiteY162" fmla="*/ 2181537 h 2237474"/>
              <a:gd name="connsiteX163" fmla="*/ 520671 w 12192000"/>
              <a:gd name="connsiteY163" fmla="*/ 2180980 h 2237474"/>
              <a:gd name="connsiteX164" fmla="*/ 515024 w 12192000"/>
              <a:gd name="connsiteY164" fmla="*/ 2179258 h 2237474"/>
              <a:gd name="connsiteX165" fmla="*/ 512278 w 12192000"/>
              <a:gd name="connsiteY165" fmla="*/ 2176369 h 2237474"/>
              <a:gd name="connsiteX166" fmla="*/ 480419 w 12192000"/>
              <a:gd name="connsiteY166" fmla="*/ 2167807 h 2237474"/>
              <a:gd name="connsiteX167" fmla="*/ 413835 w 12192000"/>
              <a:gd name="connsiteY167" fmla="*/ 2156783 h 2237474"/>
              <a:gd name="connsiteX168" fmla="*/ 376513 w 12192000"/>
              <a:gd name="connsiteY168" fmla="*/ 2154014 h 2237474"/>
              <a:gd name="connsiteX169" fmla="*/ 273386 w 12192000"/>
              <a:gd name="connsiteY169" fmla="*/ 2142551 h 2237474"/>
              <a:gd name="connsiteX170" fmla="*/ 169207 w 12192000"/>
              <a:gd name="connsiteY170" fmla="*/ 2128100 h 2237474"/>
              <a:gd name="connsiteX171" fmla="*/ 93149 w 12192000"/>
              <a:gd name="connsiteY171" fmla="*/ 2105324 h 2237474"/>
              <a:gd name="connsiteX172" fmla="*/ 88109 w 12192000"/>
              <a:gd name="connsiteY172" fmla="*/ 2106704 h 2237474"/>
              <a:gd name="connsiteX173" fmla="*/ 80022 w 12192000"/>
              <a:gd name="connsiteY173" fmla="*/ 2107254 h 2237474"/>
              <a:gd name="connsiteX174" fmla="*/ 79717 w 12192000"/>
              <a:gd name="connsiteY174" fmla="*/ 2107046 h 2237474"/>
              <a:gd name="connsiteX175" fmla="*/ 72352 w 12192000"/>
              <a:gd name="connsiteY175" fmla="*/ 2107991 h 2237474"/>
              <a:gd name="connsiteX176" fmla="*/ 37645 w 12192000"/>
              <a:gd name="connsiteY176" fmla="*/ 2115401 h 2237474"/>
              <a:gd name="connsiteX177" fmla="*/ 4572 w 12192000"/>
              <a:gd name="connsiteY177" fmla="*/ 2111091 h 2237474"/>
              <a:gd name="connsiteX178" fmla="*/ 0 w 12192000"/>
              <a:gd name="connsiteY178" fmla="*/ 2110468 h 2237474"/>
              <a:gd name="connsiteX179" fmla="*/ 0 w 12192000"/>
              <a:gd name="connsiteY17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96128 w 12192000"/>
              <a:gd name="connsiteY114" fmla="*/ 1976403 h 2237474"/>
              <a:gd name="connsiteX115" fmla="*/ 2756784 w 12192000"/>
              <a:gd name="connsiteY115" fmla="*/ 1985116 h 2237474"/>
              <a:gd name="connsiteX116" fmla="*/ 2748833 w 12192000"/>
              <a:gd name="connsiteY116" fmla="*/ 1986323 h 2237474"/>
              <a:gd name="connsiteX117" fmla="*/ 2748661 w 12192000"/>
              <a:gd name="connsiteY117" fmla="*/ 1986122 h 2237474"/>
              <a:gd name="connsiteX118" fmla="*/ 2718916 w 12192000"/>
              <a:gd name="connsiteY118" fmla="*/ 1990867 h 2237474"/>
              <a:gd name="connsiteX119" fmla="*/ 2713522 w 12192000"/>
              <a:gd name="connsiteY119" fmla="*/ 1990173 h 2237474"/>
              <a:gd name="connsiteX120" fmla="*/ 2578178 w 12192000"/>
              <a:gd name="connsiteY120" fmla="*/ 1990531 h 2237474"/>
              <a:gd name="connsiteX121" fmla="*/ 2476147 w 12192000"/>
              <a:gd name="connsiteY121" fmla="*/ 1998305 h 2237474"/>
              <a:gd name="connsiteX122" fmla="*/ 2373568 w 12192000"/>
              <a:gd name="connsiteY122" fmla="*/ 2003219 h 2237474"/>
              <a:gd name="connsiteX123" fmla="*/ 2287219 w 12192000"/>
              <a:gd name="connsiteY123" fmla="*/ 1998750 h 2237474"/>
              <a:gd name="connsiteX124" fmla="*/ 2243069 w 12192000"/>
              <a:gd name="connsiteY124" fmla="*/ 2015111 h 2237474"/>
              <a:gd name="connsiteX125" fmla="*/ 2186609 w 12192000"/>
              <a:gd name="connsiteY125" fmla="*/ 2008263 h 2237474"/>
              <a:gd name="connsiteX126" fmla="*/ 2164831 w 12192000"/>
              <a:gd name="connsiteY126" fmla="*/ 2010143 h 2237474"/>
              <a:gd name="connsiteX127" fmla="*/ 2152836 w 12192000"/>
              <a:gd name="connsiteY127" fmla="*/ 2010048 h 2237474"/>
              <a:gd name="connsiteX128" fmla="*/ 2117102 w 12192000"/>
              <a:gd name="connsiteY128" fmla="*/ 2023004 h 2237474"/>
              <a:gd name="connsiteX129" fmla="*/ 2111935 w 12192000"/>
              <a:gd name="connsiteY129" fmla="*/ 2023163 h 2237474"/>
              <a:gd name="connsiteX130" fmla="*/ 2089991 w 12192000"/>
              <a:gd name="connsiteY130" fmla="*/ 2034193 h 2237474"/>
              <a:gd name="connsiteX131" fmla="*/ 2058061 w 12192000"/>
              <a:gd name="connsiteY131" fmla="*/ 2047942 h 2237474"/>
              <a:gd name="connsiteX132" fmla="*/ 2055737 w 12192000"/>
              <a:gd name="connsiteY132" fmla="*/ 2047704 h 2237474"/>
              <a:gd name="connsiteX133" fmla="*/ 2042244 w 12192000"/>
              <a:gd name="connsiteY133" fmla="*/ 2055560 h 2237474"/>
              <a:gd name="connsiteX134" fmla="*/ 1976224 w 12192000"/>
              <a:gd name="connsiteY134" fmla="*/ 2074257 h 2237474"/>
              <a:gd name="connsiteX135" fmla="*/ 1877728 w 12192000"/>
              <a:gd name="connsiteY135" fmla="*/ 2101004 h 2237474"/>
              <a:gd name="connsiteX136" fmla="*/ 1759056 w 12192000"/>
              <a:gd name="connsiteY136" fmla="*/ 2125608 h 2237474"/>
              <a:gd name="connsiteX137" fmla="*/ 1637948 w 12192000"/>
              <a:gd name="connsiteY137" fmla="*/ 2172597 h 2237474"/>
              <a:gd name="connsiteX138" fmla="*/ 1434549 w 12192000"/>
              <a:gd name="connsiteY138" fmla="*/ 2234522 h 2237474"/>
              <a:gd name="connsiteX139" fmla="*/ 1398481 w 12192000"/>
              <a:gd name="connsiteY139" fmla="*/ 2237074 h 2237474"/>
              <a:gd name="connsiteX140" fmla="*/ 1398407 w 12192000"/>
              <a:gd name="connsiteY140" fmla="*/ 2237095 h 2237474"/>
              <a:gd name="connsiteX141" fmla="*/ 1370962 w 12192000"/>
              <a:gd name="connsiteY141" fmla="*/ 2237474 h 2237474"/>
              <a:gd name="connsiteX142" fmla="*/ 1356367 w 12192000"/>
              <a:gd name="connsiteY142" fmla="*/ 2235089 h 2237474"/>
              <a:gd name="connsiteX143" fmla="*/ 1324828 w 12192000"/>
              <a:gd name="connsiteY143" fmla="*/ 2231968 h 2237474"/>
              <a:gd name="connsiteX144" fmla="*/ 1297744 w 12192000"/>
              <a:gd name="connsiteY144" fmla="*/ 2235849 h 2237474"/>
              <a:gd name="connsiteX145" fmla="*/ 1286236 w 12192000"/>
              <a:gd name="connsiteY145" fmla="*/ 2233135 h 2237474"/>
              <a:gd name="connsiteX146" fmla="*/ 1283504 w 12192000"/>
              <a:gd name="connsiteY146" fmla="*/ 2233797 h 2237474"/>
              <a:gd name="connsiteX147" fmla="*/ 1279765 w 12192000"/>
              <a:gd name="connsiteY147" fmla="*/ 2229639 h 2237474"/>
              <a:gd name="connsiteX148" fmla="*/ 1195347 w 12192000"/>
              <a:gd name="connsiteY148" fmla="*/ 2212354 h 2237474"/>
              <a:gd name="connsiteX149" fmla="*/ 970251 w 12192000"/>
              <a:gd name="connsiteY149" fmla="*/ 2221029 h 2237474"/>
              <a:gd name="connsiteX150" fmla="*/ 812914 w 12192000"/>
              <a:gd name="connsiteY150" fmla="*/ 2202752 h 2237474"/>
              <a:gd name="connsiteX151" fmla="*/ 800195 w 12192000"/>
              <a:gd name="connsiteY151" fmla="*/ 2209407 h 2237474"/>
              <a:gd name="connsiteX152" fmla="*/ 784978 w 12192000"/>
              <a:gd name="connsiteY152" fmla="*/ 2212360 h 2237474"/>
              <a:gd name="connsiteX153" fmla="*/ 681987 w 12192000"/>
              <a:gd name="connsiteY153" fmla="*/ 2216757 h 2237474"/>
              <a:gd name="connsiteX154" fmla="*/ 669923 w 12192000"/>
              <a:gd name="connsiteY154" fmla="*/ 2211682 h 2237474"/>
              <a:gd name="connsiteX155" fmla="*/ 648680 w 12192000"/>
              <a:gd name="connsiteY155" fmla="*/ 2206229 h 2237474"/>
              <a:gd name="connsiteX156" fmla="*/ 597225 w 12192000"/>
              <a:gd name="connsiteY156" fmla="*/ 2180999 h 2237474"/>
              <a:gd name="connsiteX157" fmla="*/ 558449 w 12192000"/>
              <a:gd name="connsiteY157" fmla="*/ 2182346 h 2237474"/>
              <a:gd name="connsiteX158" fmla="*/ 550517 w 12192000"/>
              <a:gd name="connsiteY158" fmla="*/ 2182060 h 2237474"/>
              <a:gd name="connsiteX159" fmla="*/ 550309 w 12192000"/>
              <a:gd name="connsiteY159" fmla="*/ 2181825 h 2237474"/>
              <a:gd name="connsiteX160" fmla="*/ 541836 w 12192000"/>
              <a:gd name="connsiteY160" fmla="*/ 2181063 h 2237474"/>
              <a:gd name="connsiteX161" fmla="*/ 536057 w 12192000"/>
              <a:gd name="connsiteY161" fmla="*/ 2181537 h 2237474"/>
              <a:gd name="connsiteX162" fmla="*/ 520671 w 12192000"/>
              <a:gd name="connsiteY162" fmla="*/ 2180980 h 2237474"/>
              <a:gd name="connsiteX163" fmla="*/ 515024 w 12192000"/>
              <a:gd name="connsiteY163" fmla="*/ 2179258 h 2237474"/>
              <a:gd name="connsiteX164" fmla="*/ 512278 w 12192000"/>
              <a:gd name="connsiteY164" fmla="*/ 2176369 h 2237474"/>
              <a:gd name="connsiteX165" fmla="*/ 480419 w 12192000"/>
              <a:gd name="connsiteY165" fmla="*/ 2167807 h 2237474"/>
              <a:gd name="connsiteX166" fmla="*/ 413835 w 12192000"/>
              <a:gd name="connsiteY166" fmla="*/ 2156783 h 2237474"/>
              <a:gd name="connsiteX167" fmla="*/ 376513 w 12192000"/>
              <a:gd name="connsiteY167" fmla="*/ 2154014 h 2237474"/>
              <a:gd name="connsiteX168" fmla="*/ 273386 w 12192000"/>
              <a:gd name="connsiteY168" fmla="*/ 2142551 h 2237474"/>
              <a:gd name="connsiteX169" fmla="*/ 169207 w 12192000"/>
              <a:gd name="connsiteY169" fmla="*/ 2128100 h 2237474"/>
              <a:gd name="connsiteX170" fmla="*/ 93149 w 12192000"/>
              <a:gd name="connsiteY170" fmla="*/ 2105324 h 2237474"/>
              <a:gd name="connsiteX171" fmla="*/ 88109 w 12192000"/>
              <a:gd name="connsiteY171" fmla="*/ 2106704 h 2237474"/>
              <a:gd name="connsiteX172" fmla="*/ 80022 w 12192000"/>
              <a:gd name="connsiteY172" fmla="*/ 2107254 h 2237474"/>
              <a:gd name="connsiteX173" fmla="*/ 79717 w 12192000"/>
              <a:gd name="connsiteY173" fmla="*/ 2107046 h 2237474"/>
              <a:gd name="connsiteX174" fmla="*/ 72352 w 12192000"/>
              <a:gd name="connsiteY174" fmla="*/ 2107991 h 2237474"/>
              <a:gd name="connsiteX175" fmla="*/ 37645 w 12192000"/>
              <a:gd name="connsiteY175" fmla="*/ 2115401 h 2237474"/>
              <a:gd name="connsiteX176" fmla="*/ 4572 w 12192000"/>
              <a:gd name="connsiteY176" fmla="*/ 2111091 h 2237474"/>
              <a:gd name="connsiteX177" fmla="*/ 0 w 12192000"/>
              <a:gd name="connsiteY177" fmla="*/ 2110468 h 2237474"/>
              <a:gd name="connsiteX178" fmla="*/ 0 w 12192000"/>
              <a:gd name="connsiteY17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48661 w 12192000"/>
              <a:gd name="connsiteY116" fmla="*/ 1986122 h 2237474"/>
              <a:gd name="connsiteX117" fmla="*/ 2718916 w 12192000"/>
              <a:gd name="connsiteY117" fmla="*/ 1990867 h 2237474"/>
              <a:gd name="connsiteX118" fmla="*/ 2713522 w 12192000"/>
              <a:gd name="connsiteY118" fmla="*/ 1990173 h 2237474"/>
              <a:gd name="connsiteX119" fmla="*/ 2578178 w 12192000"/>
              <a:gd name="connsiteY119" fmla="*/ 1990531 h 2237474"/>
              <a:gd name="connsiteX120" fmla="*/ 2476147 w 12192000"/>
              <a:gd name="connsiteY120" fmla="*/ 1998305 h 2237474"/>
              <a:gd name="connsiteX121" fmla="*/ 2373568 w 12192000"/>
              <a:gd name="connsiteY121" fmla="*/ 2003219 h 2237474"/>
              <a:gd name="connsiteX122" fmla="*/ 2287219 w 12192000"/>
              <a:gd name="connsiteY122" fmla="*/ 1998750 h 2237474"/>
              <a:gd name="connsiteX123" fmla="*/ 2243069 w 12192000"/>
              <a:gd name="connsiteY123" fmla="*/ 2015111 h 2237474"/>
              <a:gd name="connsiteX124" fmla="*/ 2186609 w 12192000"/>
              <a:gd name="connsiteY124" fmla="*/ 2008263 h 2237474"/>
              <a:gd name="connsiteX125" fmla="*/ 2164831 w 12192000"/>
              <a:gd name="connsiteY125" fmla="*/ 2010143 h 2237474"/>
              <a:gd name="connsiteX126" fmla="*/ 2152836 w 12192000"/>
              <a:gd name="connsiteY126" fmla="*/ 2010048 h 2237474"/>
              <a:gd name="connsiteX127" fmla="*/ 2117102 w 12192000"/>
              <a:gd name="connsiteY127" fmla="*/ 2023004 h 2237474"/>
              <a:gd name="connsiteX128" fmla="*/ 2111935 w 12192000"/>
              <a:gd name="connsiteY128" fmla="*/ 2023163 h 2237474"/>
              <a:gd name="connsiteX129" fmla="*/ 2089991 w 12192000"/>
              <a:gd name="connsiteY129" fmla="*/ 2034193 h 2237474"/>
              <a:gd name="connsiteX130" fmla="*/ 2058061 w 12192000"/>
              <a:gd name="connsiteY130" fmla="*/ 2047942 h 2237474"/>
              <a:gd name="connsiteX131" fmla="*/ 2055737 w 12192000"/>
              <a:gd name="connsiteY131" fmla="*/ 2047704 h 2237474"/>
              <a:gd name="connsiteX132" fmla="*/ 2042244 w 12192000"/>
              <a:gd name="connsiteY132" fmla="*/ 2055560 h 2237474"/>
              <a:gd name="connsiteX133" fmla="*/ 1976224 w 12192000"/>
              <a:gd name="connsiteY133" fmla="*/ 2074257 h 2237474"/>
              <a:gd name="connsiteX134" fmla="*/ 1877728 w 12192000"/>
              <a:gd name="connsiteY134" fmla="*/ 2101004 h 2237474"/>
              <a:gd name="connsiteX135" fmla="*/ 1759056 w 12192000"/>
              <a:gd name="connsiteY135" fmla="*/ 2125608 h 2237474"/>
              <a:gd name="connsiteX136" fmla="*/ 1637948 w 12192000"/>
              <a:gd name="connsiteY136" fmla="*/ 2172597 h 2237474"/>
              <a:gd name="connsiteX137" fmla="*/ 1434549 w 12192000"/>
              <a:gd name="connsiteY137" fmla="*/ 2234522 h 2237474"/>
              <a:gd name="connsiteX138" fmla="*/ 1398481 w 12192000"/>
              <a:gd name="connsiteY138" fmla="*/ 2237074 h 2237474"/>
              <a:gd name="connsiteX139" fmla="*/ 1398407 w 12192000"/>
              <a:gd name="connsiteY139" fmla="*/ 2237095 h 2237474"/>
              <a:gd name="connsiteX140" fmla="*/ 1370962 w 12192000"/>
              <a:gd name="connsiteY140" fmla="*/ 2237474 h 2237474"/>
              <a:gd name="connsiteX141" fmla="*/ 1356367 w 12192000"/>
              <a:gd name="connsiteY141" fmla="*/ 2235089 h 2237474"/>
              <a:gd name="connsiteX142" fmla="*/ 1324828 w 12192000"/>
              <a:gd name="connsiteY142" fmla="*/ 2231968 h 2237474"/>
              <a:gd name="connsiteX143" fmla="*/ 1297744 w 12192000"/>
              <a:gd name="connsiteY143" fmla="*/ 2235849 h 2237474"/>
              <a:gd name="connsiteX144" fmla="*/ 1286236 w 12192000"/>
              <a:gd name="connsiteY144" fmla="*/ 2233135 h 2237474"/>
              <a:gd name="connsiteX145" fmla="*/ 1283504 w 12192000"/>
              <a:gd name="connsiteY145" fmla="*/ 2233797 h 2237474"/>
              <a:gd name="connsiteX146" fmla="*/ 1279765 w 12192000"/>
              <a:gd name="connsiteY146" fmla="*/ 2229639 h 2237474"/>
              <a:gd name="connsiteX147" fmla="*/ 1195347 w 12192000"/>
              <a:gd name="connsiteY147" fmla="*/ 2212354 h 2237474"/>
              <a:gd name="connsiteX148" fmla="*/ 970251 w 12192000"/>
              <a:gd name="connsiteY148" fmla="*/ 2221029 h 2237474"/>
              <a:gd name="connsiteX149" fmla="*/ 812914 w 12192000"/>
              <a:gd name="connsiteY149" fmla="*/ 2202752 h 2237474"/>
              <a:gd name="connsiteX150" fmla="*/ 800195 w 12192000"/>
              <a:gd name="connsiteY150" fmla="*/ 2209407 h 2237474"/>
              <a:gd name="connsiteX151" fmla="*/ 784978 w 12192000"/>
              <a:gd name="connsiteY151" fmla="*/ 2212360 h 2237474"/>
              <a:gd name="connsiteX152" fmla="*/ 681987 w 12192000"/>
              <a:gd name="connsiteY152" fmla="*/ 2216757 h 2237474"/>
              <a:gd name="connsiteX153" fmla="*/ 669923 w 12192000"/>
              <a:gd name="connsiteY153" fmla="*/ 2211682 h 2237474"/>
              <a:gd name="connsiteX154" fmla="*/ 648680 w 12192000"/>
              <a:gd name="connsiteY154" fmla="*/ 2206229 h 2237474"/>
              <a:gd name="connsiteX155" fmla="*/ 597225 w 12192000"/>
              <a:gd name="connsiteY155" fmla="*/ 2180999 h 2237474"/>
              <a:gd name="connsiteX156" fmla="*/ 558449 w 12192000"/>
              <a:gd name="connsiteY156" fmla="*/ 2182346 h 2237474"/>
              <a:gd name="connsiteX157" fmla="*/ 550517 w 12192000"/>
              <a:gd name="connsiteY157" fmla="*/ 2182060 h 2237474"/>
              <a:gd name="connsiteX158" fmla="*/ 550309 w 12192000"/>
              <a:gd name="connsiteY158" fmla="*/ 2181825 h 2237474"/>
              <a:gd name="connsiteX159" fmla="*/ 541836 w 12192000"/>
              <a:gd name="connsiteY159" fmla="*/ 2181063 h 2237474"/>
              <a:gd name="connsiteX160" fmla="*/ 536057 w 12192000"/>
              <a:gd name="connsiteY160" fmla="*/ 2181537 h 2237474"/>
              <a:gd name="connsiteX161" fmla="*/ 520671 w 12192000"/>
              <a:gd name="connsiteY161" fmla="*/ 2180980 h 2237474"/>
              <a:gd name="connsiteX162" fmla="*/ 515024 w 12192000"/>
              <a:gd name="connsiteY162" fmla="*/ 2179258 h 2237474"/>
              <a:gd name="connsiteX163" fmla="*/ 512278 w 12192000"/>
              <a:gd name="connsiteY163" fmla="*/ 2176369 h 2237474"/>
              <a:gd name="connsiteX164" fmla="*/ 480419 w 12192000"/>
              <a:gd name="connsiteY164" fmla="*/ 2167807 h 2237474"/>
              <a:gd name="connsiteX165" fmla="*/ 413835 w 12192000"/>
              <a:gd name="connsiteY165" fmla="*/ 2156783 h 2237474"/>
              <a:gd name="connsiteX166" fmla="*/ 376513 w 12192000"/>
              <a:gd name="connsiteY166" fmla="*/ 2154014 h 2237474"/>
              <a:gd name="connsiteX167" fmla="*/ 273386 w 12192000"/>
              <a:gd name="connsiteY167" fmla="*/ 2142551 h 2237474"/>
              <a:gd name="connsiteX168" fmla="*/ 169207 w 12192000"/>
              <a:gd name="connsiteY168" fmla="*/ 2128100 h 2237474"/>
              <a:gd name="connsiteX169" fmla="*/ 93149 w 12192000"/>
              <a:gd name="connsiteY169" fmla="*/ 2105324 h 2237474"/>
              <a:gd name="connsiteX170" fmla="*/ 88109 w 12192000"/>
              <a:gd name="connsiteY170" fmla="*/ 2106704 h 2237474"/>
              <a:gd name="connsiteX171" fmla="*/ 80022 w 12192000"/>
              <a:gd name="connsiteY171" fmla="*/ 2107254 h 2237474"/>
              <a:gd name="connsiteX172" fmla="*/ 79717 w 12192000"/>
              <a:gd name="connsiteY172" fmla="*/ 2107046 h 2237474"/>
              <a:gd name="connsiteX173" fmla="*/ 72352 w 12192000"/>
              <a:gd name="connsiteY173" fmla="*/ 2107991 h 2237474"/>
              <a:gd name="connsiteX174" fmla="*/ 37645 w 12192000"/>
              <a:gd name="connsiteY174" fmla="*/ 2115401 h 2237474"/>
              <a:gd name="connsiteX175" fmla="*/ 4572 w 12192000"/>
              <a:gd name="connsiteY175" fmla="*/ 2111091 h 2237474"/>
              <a:gd name="connsiteX176" fmla="*/ 0 w 12192000"/>
              <a:gd name="connsiteY176" fmla="*/ 2110468 h 2237474"/>
              <a:gd name="connsiteX177" fmla="*/ 0 w 12192000"/>
              <a:gd name="connsiteY17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48833 w 12192000"/>
              <a:gd name="connsiteY115" fmla="*/ 1986323 h 2237474"/>
              <a:gd name="connsiteX116" fmla="*/ 2718916 w 12192000"/>
              <a:gd name="connsiteY116" fmla="*/ 1990867 h 2237474"/>
              <a:gd name="connsiteX117" fmla="*/ 2713522 w 12192000"/>
              <a:gd name="connsiteY117" fmla="*/ 1990173 h 2237474"/>
              <a:gd name="connsiteX118" fmla="*/ 2578178 w 12192000"/>
              <a:gd name="connsiteY118" fmla="*/ 1990531 h 2237474"/>
              <a:gd name="connsiteX119" fmla="*/ 2476147 w 12192000"/>
              <a:gd name="connsiteY119" fmla="*/ 1998305 h 2237474"/>
              <a:gd name="connsiteX120" fmla="*/ 2373568 w 12192000"/>
              <a:gd name="connsiteY120" fmla="*/ 2003219 h 2237474"/>
              <a:gd name="connsiteX121" fmla="*/ 2287219 w 12192000"/>
              <a:gd name="connsiteY121" fmla="*/ 1998750 h 2237474"/>
              <a:gd name="connsiteX122" fmla="*/ 2243069 w 12192000"/>
              <a:gd name="connsiteY122" fmla="*/ 2015111 h 2237474"/>
              <a:gd name="connsiteX123" fmla="*/ 2186609 w 12192000"/>
              <a:gd name="connsiteY123" fmla="*/ 2008263 h 2237474"/>
              <a:gd name="connsiteX124" fmla="*/ 2164831 w 12192000"/>
              <a:gd name="connsiteY124" fmla="*/ 2010143 h 2237474"/>
              <a:gd name="connsiteX125" fmla="*/ 2152836 w 12192000"/>
              <a:gd name="connsiteY125" fmla="*/ 2010048 h 2237474"/>
              <a:gd name="connsiteX126" fmla="*/ 2117102 w 12192000"/>
              <a:gd name="connsiteY126" fmla="*/ 2023004 h 2237474"/>
              <a:gd name="connsiteX127" fmla="*/ 2111935 w 12192000"/>
              <a:gd name="connsiteY127" fmla="*/ 2023163 h 2237474"/>
              <a:gd name="connsiteX128" fmla="*/ 2089991 w 12192000"/>
              <a:gd name="connsiteY128" fmla="*/ 2034193 h 2237474"/>
              <a:gd name="connsiteX129" fmla="*/ 2058061 w 12192000"/>
              <a:gd name="connsiteY129" fmla="*/ 2047942 h 2237474"/>
              <a:gd name="connsiteX130" fmla="*/ 2055737 w 12192000"/>
              <a:gd name="connsiteY130" fmla="*/ 2047704 h 2237474"/>
              <a:gd name="connsiteX131" fmla="*/ 2042244 w 12192000"/>
              <a:gd name="connsiteY131" fmla="*/ 2055560 h 2237474"/>
              <a:gd name="connsiteX132" fmla="*/ 1976224 w 12192000"/>
              <a:gd name="connsiteY132" fmla="*/ 2074257 h 2237474"/>
              <a:gd name="connsiteX133" fmla="*/ 1877728 w 12192000"/>
              <a:gd name="connsiteY133" fmla="*/ 2101004 h 2237474"/>
              <a:gd name="connsiteX134" fmla="*/ 1759056 w 12192000"/>
              <a:gd name="connsiteY134" fmla="*/ 2125608 h 2237474"/>
              <a:gd name="connsiteX135" fmla="*/ 1637948 w 12192000"/>
              <a:gd name="connsiteY135" fmla="*/ 2172597 h 2237474"/>
              <a:gd name="connsiteX136" fmla="*/ 1434549 w 12192000"/>
              <a:gd name="connsiteY136" fmla="*/ 2234522 h 2237474"/>
              <a:gd name="connsiteX137" fmla="*/ 1398481 w 12192000"/>
              <a:gd name="connsiteY137" fmla="*/ 2237074 h 2237474"/>
              <a:gd name="connsiteX138" fmla="*/ 1398407 w 12192000"/>
              <a:gd name="connsiteY138" fmla="*/ 2237095 h 2237474"/>
              <a:gd name="connsiteX139" fmla="*/ 1370962 w 12192000"/>
              <a:gd name="connsiteY139" fmla="*/ 2237474 h 2237474"/>
              <a:gd name="connsiteX140" fmla="*/ 1356367 w 12192000"/>
              <a:gd name="connsiteY140" fmla="*/ 2235089 h 2237474"/>
              <a:gd name="connsiteX141" fmla="*/ 1324828 w 12192000"/>
              <a:gd name="connsiteY141" fmla="*/ 2231968 h 2237474"/>
              <a:gd name="connsiteX142" fmla="*/ 1297744 w 12192000"/>
              <a:gd name="connsiteY142" fmla="*/ 2235849 h 2237474"/>
              <a:gd name="connsiteX143" fmla="*/ 1286236 w 12192000"/>
              <a:gd name="connsiteY143" fmla="*/ 2233135 h 2237474"/>
              <a:gd name="connsiteX144" fmla="*/ 1283504 w 12192000"/>
              <a:gd name="connsiteY144" fmla="*/ 2233797 h 2237474"/>
              <a:gd name="connsiteX145" fmla="*/ 1279765 w 12192000"/>
              <a:gd name="connsiteY145" fmla="*/ 2229639 h 2237474"/>
              <a:gd name="connsiteX146" fmla="*/ 1195347 w 12192000"/>
              <a:gd name="connsiteY146" fmla="*/ 2212354 h 2237474"/>
              <a:gd name="connsiteX147" fmla="*/ 970251 w 12192000"/>
              <a:gd name="connsiteY147" fmla="*/ 2221029 h 2237474"/>
              <a:gd name="connsiteX148" fmla="*/ 812914 w 12192000"/>
              <a:gd name="connsiteY148" fmla="*/ 2202752 h 2237474"/>
              <a:gd name="connsiteX149" fmla="*/ 800195 w 12192000"/>
              <a:gd name="connsiteY149" fmla="*/ 2209407 h 2237474"/>
              <a:gd name="connsiteX150" fmla="*/ 784978 w 12192000"/>
              <a:gd name="connsiteY150" fmla="*/ 2212360 h 2237474"/>
              <a:gd name="connsiteX151" fmla="*/ 681987 w 12192000"/>
              <a:gd name="connsiteY151" fmla="*/ 2216757 h 2237474"/>
              <a:gd name="connsiteX152" fmla="*/ 669923 w 12192000"/>
              <a:gd name="connsiteY152" fmla="*/ 2211682 h 2237474"/>
              <a:gd name="connsiteX153" fmla="*/ 648680 w 12192000"/>
              <a:gd name="connsiteY153" fmla="*/ 2206229 h 2237474"/>
              <a:gd name="connsiteX154" fmla="*/ 597225 w 12192000"/>
              <a:gd name="connsiteY154" fmla="*/ 2180999 h 2237474"/>
              <a:gd name="connsiteX155" fmla="*/ 558449 w 12192000"/>
              <a:gd name="connsiteY155" fmla="*/ 2182346 h 2237474"/>
              <a:gd name="connsiteX156" fmla="*/ 550517 w 12192000"/>
              <a:gd name="connsiteY156" fmla="*/ 2182060 h 2237474"/>
              <a:gd name="connsiteX157" fmla="*/ 550309 w 12192000"/>
              <a:gd name="connsiteY157" fmla="*/ 2181825 h 2237474"/>
              <a:gd name="connsiteX158" fmla="*/ 541836 w 12192000"/>
              <a:gd name="connsiteY158" fmla="*/ 2181063 h 2237474"/>
              <a:gd name="connsiteX159" fmla="*/ 536057 w 12192000"/>
              <a:gd name="connsiteY159" fmla="*/ 2181537 h 2237474"/>
              <a:gd name="connsiteX160" fmla="*/ 520671 w 12192000"/>
              <a:gd name="connsiteY160" fmla="*/ 2180980 h 2237474"/>
              <a:gd name="connsiteX161" fmla="*/ 515024 w 12192000"/>
              <a:gd name="connsiteY161" fmla="*/ 2179258 h 2237474"/>
              <a:gd name="connsiteX162" fmla="*/ 512278 w 12192000"/>
              <a:gd name="connsiteY162" fmla="*/ 2176369 h 2237474"/>
              <a:gd name="connsiteX163" fmla="*/ 480419 w 12192000"/>
              <a:gd name="connsiteY163" fmla="*/ 2167807 h 2237474"/>
              <a:gd name="connsiteX164" fmla="*/ 413835 w 12192000"/>
              <a:gd name="connsiteY164" fmla="*/ 2156783 h 2237474"/>
              <a:gd name="connsiteX165" fmla="*/ 376513 w 12192000"/>
              <a:gd name="connsiteY165" fmla="*/ 2154014 h 2237474"/>
              <a:gd name="connsiteX166" fmla="*/ 273386 w 12192000"/>
              <a:gd name="connsiteY166" fmla="*/ 2142551 h 2237474"/>
              <a:gd name="connsiteX167" fmla="*/ 169207 w 12192000"/>
              <a:gd name="connsiteY167" fmla="*/ 2128100 h 2237474"/>
              <a:gd name="connsiteX168" fmla="*/ 93149 w 12192000"/>
              <a:gd name="connsiteY168" fmla="*/ 2105324 h 2237474"/>
              <a:gd name="connsiteX169" fmla="*/ 88109 w 12192000"/>
              <a:gd name="connsiteY169" fmla="*/ 2106704 h 2237474"/>
              <a:gd name="connsiteX170" fmla="*/ 80022 w 12192000"/>
              <a:gd name="connsiteY170" fmla="*/ 2107254 h 2237474"/>
              <a:gd name="connsiteX171" fmla="*/ 79717 w 12192000"/>
              <a:gd name="connsiteY171" fmla="*/ 2107046 h 2237474"/>
              <a:gd name="connsiteX172" fmla="*/ 72352 w 12192000"/>
              <a:gd name="connsiteY172" fmla="*/ 2107991 h 2237474"/>
              <a:gd name="connsiteX173" fmla="*/ 37645 w 12192000"/>
              <a:gd name="connsiteY173" fmla="*/ 2115401 h 2237474"/>
              <a:gd name="connsiteX174" fmla="*/ 4572 w 12192000"/>
              <a:gd name="connsiteY174" fmla="*/ 2111091 h 2237474"/>
              <a:gd name="connsiteX175" fmla="*/ 0 w 12192000"/>
              <a:gd name="connsiteY175" fmla="*/ 2110468 h 2237474"/>
              <a:gd name="connsiteX176" fmla="*/ 0 w 12192000"/>
              <a:gd name="connsiteY17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56784 w 12192000"/>
              <a:gd name="connsiteY114" fmla="*/ 1985116 h 2237474"/>
              <a:gd name="connsiteX115" fmla="*/ 2718916 w 12192000"/>
              <a:gd name="connsiteY115" fmla="*/ 1990867 h 2237474"/>
              <a:gd name="connsiteX116" fmla="*/ 2713522 w 12192000"/>
              <a:gd name="connsiteY116" fmla="*/ 1990173 h 2237474"/>
              <a:gd name="connsiteX117" fmla="*/ 2578178 w 12192000"/>
              <a:gd name="connsiteY117" fmla="*/ 1990531 h 2237474"/>
              <a:gd name="connsiteX118" fmla="*/ 2476147 w 12192000"/>
              <a:gd name="connsiteY118" fmla="*/ 1998305 h 2237474"/>
              <a:gd name="connsiteX119" fmla="*/ 2373568 w 12192000"/>
              <a:gd name="connsiteY119" fmla="*/ 2003219 h 2237474"/>
              <a:gd name="connsiteX120" fmla="*/ 2287219 w 12192000"/>
              <a:gd name="connsiteY120" fmla="*/ 1998750 h 2237474"/>
              <a:gd name="connsiteX121" fmla="*/ 2243069 w 12192000"/>
              <a:gd name="connsiteY121" fmla="*/ 2015111 h 2237474"/>
              <a:gd name="connsiteX122" fmla="*/ 2186609 w 12192000"/>
              <a:gd name="connsiteY122" fmla="*/ 2008263 h 2237474"/>
              <a:gd name="connsiteX123" fmla="*/ 2164831 w 12192000"/>
              <a:gd name="connsiteY123" fmla="*/ 2010143 h 2237474"/>
              <a:gd name="connsiteX124" fmla="*/ 2152836 w 12192000"/>
              <a:gd name="connsiteY124" fmla="*/ 2010048 h 2237474"/>
              <a:gd name="connsiteX125" fmla="*/ 2117102 w 12192000"/>
              <a:gd name="connsiteY125" fmla="*/ 2023004 h 2237474"/>
              <a:gd name="connsiteX126" fmla="*/ 2111935 w 12192000"/>
              <a:gd name="connsiteY126" fmla="*/ 2023163 h 2237474"/>
              <a:gd name="connsiteX127" fmla="*/ 2089991 w 12192000"/>
              <a:gd name="connsiteY127" fmla="*/ 2034193 h 2237474"/>
              <a:gd name="connsiteX128" fmla="*/ 2058061 w 12192000"/>
              <a:gd name="connsiteY128" fmla="*/ 2047942 h 2237474"/>
              <a:gd name="connsiteX129" fmla="*/ 2055737 w 12192000"/>
              <a:gd name="connsiteY129" fmla="*/ 2047704 h 2237474"/>
              <a:gd name="connsiteX130" fmla="*/ 2042244 w 12192000"/>
              <a:gd name="connsiteY130" fmla="*/ 2055560 h 2237474"/>
              <a:gd name="connsiteX131" fmla="*/ 1976224 w 12192000"/>
              <a:gd name="connsiteY131" fmla="*/ 2074257 h 2237474"/>
              <a:gd name="connsiteX132" fmla="*/ 1877728 w 12192000"/>
              <a:gd name="connsiteY132" fmla="*/ 2101004 h 2237474"/>
              <a:gd name="connsiteX133" fmla="*/ 1759056 w 12192000"/>
              <a:gd name="connsiteY133" fmla="*/ 2125608 h 2237474"/>
              <a:gd name="connsiteX134" fmla="*/ 1637948 w 12192000"/>
              <a:gd name="connsiteY134" fmla="*/ 2172597 h 2237474"/>
              <a:gd name="connsiteX135" fmla="*/ 1434549 w 12192000"/>
              <a:gd name="connsiteY135" fmla="*/ 2234522 h 2237474"/>
              <a:gd name="connsiteX136" fmla="*/ 1398481 w 12192000"/>
              <a:gd name="connsiteY136" fmla="*/ 2237074 h 2237474"/>
              <a:gd name="connsiteX137" fmla="*/ 1398407 w 12192000"/>
              <a:gd name="connsiteY137" fmla="*/ 2237095 h 2237474"/>
              <a:gd name="connsiteX138" fmla="*/ 1370962 w 12192000"/>
              <a:gd name="connsiteY138" fmla="*/ 2237474 h 2237474"/>
              <a:gd name="connsiteX139" fmla="*/ 1356367 w 12192000"/>
              <a:gd name="connsiteY139" fmla="*/ 2235089 h 2237474"/>
              <a:gd name="connsiteX140" fmla="*/ 1324828 w 12192000"/>
              <a:gd name="connsiteY140" fmla="*/ 2231968 h 2237474"/>
              <a:gd name="connsiteX141" fmla="*/ 1297744 w 12192000"/>
              <a:gd name="connsiteY141" fmla="*/ 2235849 h 2237474"/>
              <a:gd name="connsiteX142" fmla="*/ 1286236 w 12192000"/>
              <a:gd name="connsiteY142" fmla="*/ 2233135 h 2237474"/>
              <a:gd name="connsiteX143" fmla="*/ 1283504 w 12192000"/>
              <a:gd name="connsiteY143" fmla="*/ 2233797 h 2237474"/>
              <a:gd name="connsiteX144" fmla="*/ 1279765 w 12192000"/>
              <a:gd name="connsiteY144" fmla="*/ 2229639 h 2237474"/>
              <a:gd name="connsiteX145" fmla="*/ 1195347 w 12192000"/>
              <a:gd name="connsiteY145" fmla="*/ 2212354 h 2237474"/>
              <a:gd name="connsiteX146" fmla="*/ 970251 w 12192000"/>
              <a:gd name="connsiteY146" fmla="*/ 2221029 h 2237474"/>
              <a:gd name="connsiteX147" fmla="*/ 812914 w 12192000"/>
              <a:gd name="connsiteY147" fmla="*/ 2202752 h 2237474"/>
              <a:gd name="connsiteX148" fmla="*/ 800195 w 12192000"/>
              <a:gd name="connsiteY148" fmla="*/ 2209407 h 2237474"/>
              <a:gd name="connsiteX149" fmla="*/ 784978 w 12192000"/>
              <a:gd name="connsiteY149" fmla="*/ 2212360 h 2237474"/>
              <a:gd name="connsiteX150" fmla="*/ 681987 w 12192000"/>
              <a:gd name="connsiteY150" fmla="*/ 2216757 h 2237474"/>
              <a:gd name="connsiteX151" fmla="*/ 669923 w 12192000"/>
              <a:gd name="connsiteY151" fmla="*/ 2211682 h 2237474"/>
              <a:gd name="connsiteX152" fmla="*/ 648680 w 12192000"/>
              <a:gd name="connsiteY152" fmla="*/ 2206229 h 2237474"/>
              <a:gd name="connsiteX153" fmla="*/ 597225 w 12192000"/>
              <a:gd name="connsiteY153" fmla="*/ 2180999 h 2237474"/>
              <a:gd name="connsiteX154" fmla="*/ 558449 w 12192000"/>
              <a:gd name="connsiteY154" fmla="*/ 2182346 h 2237474"/>
              <a:gd name="connsiteX155" fmla="*/ 550517 w 12192000"/>
              <a:gd name="connsiteY155" fmla="*/ 2182060 h 2237474"/>
              <a:gd name="connsiteX156" fmla="*/ 550309 w 12192000"/>
              <a:gd name="connsiteY156" fmla="*/ 2181825 h 2237474"/>
              <a:gd name="connsiteX157" fmla="*/ 541836 w 12192000"/>
              <a:gd name="connsiteY157" fmla="*/ 2181063 h 2237474"/>
              <a:gd name="connsiteX158" fmla="*/ 536057 w 12192000"/>
              <a:gd name="connsiteY158" fmla="*/ 2181537 h 2237474"/>
              <a:gd name="connsiteX159" fmla="*/ 520671 w 12192000"/>
              <a:gd name="connsiteY159" fmla="*/ 2180980 h 2237474"/>
              <a:gd name="connsiteX160" fmla="*/ 515024 w 12192000"/>
              <a:gd name="connsiteY160" fmla="*/ 2179258 h 2237474"/>
              <a:gd name="connsiteX161" fmla="*/ 512278 w 12192000"/>
              <a:gd name="connsiteY161" fmla="*/ 2176369 h 2237474"/>
              <a:gd name="connsiteX162" fmla="*/ 480419 w 12192000"/>
              <a:gd name="connsiteY162" fmla="*/ 2167807 h 2237474"/>
              <a:gd name="connsiteX163" fmla="*/ 413835 w 12192000"/>
              <a:gd name="connsiteY163" fmla="*/ 2156783 h 2237474"/>
              <a:gd name="connsiteX164" fmla="*/ 376513 w 12192000"/>
              <a:gd name="connsiteY164" fmla="*/ 2154014 h 2237474"/>
              <a:gd name="connsiteX165" fmla="*/ 273386 w 12192000"/>
              <a:gd name="connsiteY165" fmla="*/ 2142551 h 2237474"/>
              <a:gd name="connsiteX166" fmla="*/ 169207 w 12192000"/>
              <a:gd name="connsiteY166" fmla="*/ 2128100 h 2237474"/>
              <a:gd name="connsiteX167" fmla="*/ 93149 w 12192000"/>
              <a:gd name="connsiteY167" fmla="*/ 2105324 h 2237474"/>
              <a:gd name="connsiteX168" fmla="*/ 88109 w 12192000"/>
              <a:gd name="connsiteY168" fmla="*/ 2106704 h 2237474"/>
              <a:gd name="connsiteX169" fmla="*/ 80022 w 12192000"/>
              <a:gd name="connsiteY169" fmla="*/ 2107254 h 2237474"/>
              <a:gd name="connsiteX170" fmla="*/ 79717 w 12192000"/>
              <a:gd name="connsiteY170" fmla="*/ 2107046 h 2237474"/>
              <a:gd name="connsiteX171" fmla="*/ 72352 w 12192000"/>
              <a:gd name="connsiteY171" fmla="*/ 2107991 h 2237474"/>
              <a:gd name="connsiteX172" fmla="*/ 37645 w 12192000"/>
              <a:gd name="connsiteY172" fmla="*/ 2115401 h 2237474"/>
              <a:gd name="connsiteX173" fmla="*/ 4572 w 12192000"/>
              <a:gd name="connsiteY173" fmla="*/ 2111091 h 2237474"/>
              <a:gd name="connsiteX174" fmla="*/ 0 w 12192000"/>
              <a:gd name="connsiteY174" fmla="*/ 2110468 h 2237474"/>
              <a:gd name="connsiteX175" fmla="*/ 0 w 12192000"/>
              <a:gd name="connsiteY17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83504 w 12192000"/>
              <a:gd name="connsiteY142" fmla="*/ 2233797 h 2237474"/>
              <a:gd name="connsiteX143" fmla="*/ 1279765 w 12192000"/>
              <a:gd name="connsiteY143" fmla="*/ 2229639 h 2237474"/>
              <a:gd name="connsiteX144" fmla="*/ 1195347 w 12192000"/>
              <a:gd name="connsiteY144" fmla="*/ 2212354 h 2237474"/>
              <a:gd name="connsiteX145" fmla="*/ 970251 w 12192000"/>
              <a:gd name="connsiteY145" fmla="*/ 2221029 h 2237474"/>
              <a:gd name="connsiteX146" fmla="*/ 812914 w 12192000"/>
              <a:gd name="connsiteY146" fmla="*/ 2202752 h 2237474"/>
              <a:gd name="connsiteX147" fmla="*/ 800195 w 12192000"/>
              <a:gd name="connsiteY147" fmla="*/ 2209407 h 2237474"/>
              <a:gd name="connsiteX148" fmla="*/ 784978 w 12192000"/>
              <a:gd name="connsiteY148" fmla="*/ 2212360 h 2237474"/>
              <a:gd name="connsiteX149" fmla="*/ 681987 w 12192000"/>
              <a:gd name="connsiteY149" fmla="*/ 2216757 h 2237474"/>
              <a:gd name="connsiteX150" fmla="*/ 669923 w 12192000"/>
              <a:gd name="connsiteY150" fmla="*/ 2211682 h 2237474"/>
              <a:gd name="connsiteX151" fmla="*/ 648680 w 12192000"/>
              <a:gd name="connsiteY151" fmla="*/ 2206229 h 2237474"/>
              <a:gd name="connsiteX152" fmla="*/ 597225 w 12192000"/>
              <a:gd name="connsiteY152" fmla="*/ 2180999 h 2237474"/>
              <a:gd name="connsiteX153" fmla="*/ 558449 w 12192000"/>
              <a:gd name="connsiteY153" fmla="*/ 2182346 h 2237474"/>
              <a:gd name="connsiteX154" fmla="*/ 550517 w 12192000"/>
              <a:gd name="connsiteY154" fmla="*/ 2182060 h 2237474"/>
              <a:gd name="connsiteX155" fmla="*/ 550309 w 12192000"/>
              <a:gd name="connsiteY155" fmla="*/ 2181825 h 2237474"/>
              <a:gd name="connsiteX156" fmla="*/ 541836 w 12192000"/>
              <a:gd name="connsiteY156" fmla="*/ 2181063 h 2237474"/>
              <a:gd name="connsiteX157" fmla="*/ 536057 w 12192000"/>
              <a:gd name="connsiteY157" fmla="*/ 2181537 h 2237474"/>
              <a:gd name="connsiteX158" fmla="*/ 520671 w 12192000"/>
              <a:gd name="connsiteY158" fmla="*/ 2180980 h 2237474"/>
              <a:gd name="connsiteX159" fmla="*/ 515024 w 12192000"/>
              <a:gd name="connsiteY159" fmla="*/ 2179258 h 2237474"/>
              <a:gd name="connsiteX160" fmla="*/ 512278 w 12192000"/>
              <a:gd name="connsiteY160" fmla="*/ 2176369 h 2237474"/>
              <a:gd name="connsiteX161" fmla="*/ 480419 w 12192000"/>
              <a:gd name="connsiteY161" fmla="*/ 2167807 h 2237474"/>
              <a:gd name="connsiteX162" fmla="*/ 413835 w 12192000"/>
              <a:gd name="connsiteY162" fmla="*/ 2156783 h 2237474"/>
              <a:gd name="connsiteX163" fmla="*/ 376513 w 12192000"/>
              <a:gd name="connsiteY163" fmla="*/ 2154014 h 2237474"/>
              <a:gd name="connsiteX164" fmla="*/ 273386 w 12192000"/>
              <a:gd name="connsiteY164" fmla="*/ 2142551 h 2237474"/>
              <a:gd name="connsiteX165" fmla="*/ 169207 w 12192000"/>
              <a:gd name="connsiteY165" fmla="*/ 2128100 h 2237474"/>
              <a:gd name="connsiteX166" fmla="*/ 93149 w 12192000"/>
              <a:gd name="connsiteY166" fmla="*/ 2105324 h 2237474"/>
              <a:gd name="connsiteX167" fmla="*/ 88109 w 12192000"/>
              <a:gd name="connsiteY167" fmla="*/ 2106704 h 2237474"/>
              <a:gd name="connsiteX168" fmla="*/ 80022 w 12192000"/>
              <a:gd name="connsiteY168" fmla="*/ 2107254 h 2237474"/>
              <a:gd name="connsiteX169" fmla="*/ 79717 w 12192000"/>
              <a:gd name="connsiteY169" fmla="*/ 2107046 h 2237474"/>
              <a:gd name="connsiteX170" fmla="*/ 72352 w 12192000"/>
              <a:gd name="connsiteY170" fmla="*/ 2107991 h 2237474"/>
              <a:gd name="connsiteX171" fmla="*/ 37645 w 12192000"/>
              <a:gd name="connsiteY171" fmla="*/ 2115401 h 2237474"/>
              <a:gd name="connsiteX172" fmla="*/ 4572 w 12192000"/>
              <a:gd name="connsiteY172" fmla="*/ 2111091 h 2237474"/>
              <a:gd name="connsiteX173" fmla="*/ 0 w 12192000"/>
              <a:gd name="connsiteY173" fmla="*/ 2110468 h 2237474"/>
              <a:gd name="connsiteX174" fmla="*/ 0 w 12192000"/>
              <a:gd name="connsiteY17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86236 w 12192000"/>
              <a:gd name="connsiteY141" fmla="*/ 2233135 h 2237474"/>
              <a:gd name="connsiteX142" fmla="*/ 1279765 w 12192000"/>
              <a:gd name="connsiteY142" fmla="*/ 2229639 h 2237474"/>
              <a:gd name="connsiteX143" fmla="*/ 1195347 w 12192000"/>
              <a:gd name="connsiteY143" fmla="*/ 2212354 h 2237474"/>
              <a:gd name="connsiteX144" fmla="*/ 970251 w 12192000"/>
              <a:gd name="connsiteY144" fmla="*/ 2221029 h 2237474"/>
              <a:gd name="connsiteX145" fmla="*/ 812914 w 12192000"/>
              <a:gd name="connsiteY145" fmla="*/ 2202752 h 2237474"/>
              <a:gd name="connsiteX146" fmla="*/ 800195 w 12192000"/>
              <a:gd name="connsiteY146" fmla="*/ 2209407 h 2237474"/>
              <a:gd name="connsiteX147" fmla="*/ 784978 w 12192000"/>
              <a:gd name="connsiteY147" fmla="*/ 2212360 h 2237474"/>
              <a:gd name="connsiteX148" fmla="*/ 681987 w 12192000"/>
              <a:gd name="connsiteY148" fmla="*/ 2216757 h 2237474"/>
              <a:gd name="connsiteX149" fmla="*/ 669923 w 12192000"/>
              <a:gd name="connsiteY149" fmla="*/ 2211682 h 2237474"/>
              <a:gd name="connsiteX150" fmla="*/ 648680 w 12192000"/>
              <a:gd name="connsiteY150" fmla="*/ 2206229 h 2237474"/>
              <a:gd name="connsiteX151" fmla="*/ 597225 w 12192000"/>
              <a:gd name="connsiteY151" fmla="*/ 2180999 h 2237474"/>
              <a:gd name="connsiteX152" fmla="*/ 558449 w 12192000"/>
              <a:gd name="connsiteY152" fmla="*/ 2182346 h 2237474"/>
              <a:gd name="connsiteX153" fmla="*/ 550517 w 12192000"/>
              <a:gd name="connsiteY153" fmla="*/ 2182060 h 2237474"/>
              <a:gd name="connsiteX154" fmla="*/ 550309 w 12192000"/>
              <a:gd name="connsiteY154" fmla="*/ 2181825 h 2237474"/>
              <a:gd name="connsiteX155" fmla="*/ 541836 w 12192000"/>
              <a:gd name="connsiteY155" fmla="*/ 2181063 h 2237474"/>
              <a:gd name="connsiteX156" fmla="*/ 536057 w 12192000"/>
              <a:gd name="connsiteY156" fmla="*/ 2181537 h 2237474"/>
              <a:gd name="connsiteX157" fmla="*/ 520671 w 12192000"/>
              <a:gd name="connsiteY157" fmla="*/ 2180980 h 2237474"/>
              <a:gd name="connsiteX158" fmla="*/ 515024 w 12192000"/>
              <a:gd name="connsiteY158" fmla="*/ 2179258 h 2237474"/>
              <a:gd name="connsiteX159" fmla="*/ 512278 w 12192000"/>
              <a:gd name="connsiteY159" fmla="*/ 2176369 h 2237474"/>
              <a:gd name="connsiteX160" fmla="*/ 480419 w 12192000"/>
              <a:gd name="connsiteY160" fmla="*/ 2167807 h 2237474"/>
              <a:gd name="connsiteX161" fmla="*/ 413835 w 12192000"/>
              <a:gd name="connsiteY161" fmla="*/ 2156783 h 2237474"/>
              <a:gd name="connsiteX162" fmla="*/ 376513 w 12192000"/>
              <a:gd name="connsiteY162" fmla="*/ 2154014 h 2237474"/>
              <a:gd name="connsiteX163" fmla="*/ 273386 w 12192000"/>
              <a:gd name="connsiteY163" fmla="*/ 2142551 h 2237474"/>
              <a:gd name="connsiteX164" fmla="*/ 169207 w 12192000"/>
              <a:gd name="connsiteY164" fmla="*/ 2128100 h 2237474"/>
              <a:gd name="connsiteX165" fmla="*/ 93149 w 12192000"/>
              <a:gd name="connsiteY165" fmla="*/ 2105324 h 2237474"/>
              <a:gd name="connsiteX166" fmla="*/ 88109 w 12192000"/>
              <a:gd name="connsiteY166" fmla="*/ 2106704 h 2237474"/>
              <a:gd name="connsiteX167" fmla="*/ 80022 w 12192000"/>
              <a:gd name="connsiteY167" fmla="*/ 2107254 h 2237474"/>
              <a:gd name="connsiteX168" fmla="*/ 79717 w 12192000"/>
              <a:gd name="connsiteY168" fmla="*/ 2107046 h 2237474"/>
              <a:gd name="connsiteX169" fmla="*/ 72352 w 12192000"/>
              <a:gd name="connsiteY169" fmla="*/ 2107991 h 2237474"/>
              <a:gd name="connsiteX170" fmla="*/ 37645 w 12192000"/>
              <a:gd name="connsiteY170" fmla="*/ 2115401 h 2237474"/>
              <a:gd name="connsiteX171" fmla="*/ 4572 w 12192000"/>
              <a:gd name="connsiteY171" fmla="*/ 2111091 h 2237474"/>
              <a:gd name="connsiteX172" fmla="*/ 0 w 12192000"/>
              <a:gd name="connsiteY172" fmla="*/ 2110468 h 2237474"/>
              <a:gd name="connsiteX173" fmla="*/ 0 w 12192000"/>
              <a:gd name="connsiteY17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97744 w 12192000"/>
              <a:gd name="connsiteY140" fmla="*/ 2235849 h 2237474"/>
              <a:gd name="connsiteX141" fmla="*/ 1279765 w 12192000"/>
              <a:gd name="connsiteY141" fmla="*/ 2229639 h 2237474"/>
              <a:gd name="connsiteX142" fmla="*/ 1195347 w 12192000"/>
              <a:gd name="connsiteY142" fmla="*/ 2212354 h 2237474"/>
              <a:gd name="connsiteX143" fmla="*/ 970251 w 12192000"/>
              <a:gd name="connsiteY143" fmla="*/ 2221029 h 2237474"/>
              <a:gd name="connsiteX144" fmla="*/ 812914 w 12192000"/>
              <a:gd name="connsiteY144" fmla="*/ 2202752 h 2237474"/>
              <a:gd name="connsiteX145" fmla="*/ 800195 w 12192000"/>
              <a:gd name="connsiteY145" fmla="*/ 2209407 h 2237474"/>
              <a:gd name="connsiteX146" fmla="*/ 784978 w 12192000"/>
              <a:gd name="connsiteY146" fmla="*/ 2212360 h 2237474"/>
              <a:gd name="connsiteX147" fmla="*/ 681987 w 12192000"/>
              <a:gd name="connsiteY147" fmla="*/ 2216757 h 2237474"/>
              <a:gd name="connsiteX148" fmla="*/ 669923 w 12192000"/>
              <a:gd name="connsiteY148" fmla="*/ 2211682 h 2237474"/>
              <a:gd name="connsiteX149" fmla="*/ 648680 w 12192000"/>
              <a:gd name="connsiteY149" fmla="*/ 2206229 h 2237474"/>
              <a:gd name="connsiteX150" fmla="*/ 597225 w 12192000"/>
              <a:gd name="connsiteY150" fmla="*/ 2180999 h 2237474"/>
              <a:gd name="connsiteX151" fmla="*/ 558449 w 12192000"/>
              <a:gd name="connsiteY151" fmla="*/ 2182346 h 2237474"/>
              <a:gd name="connsiteX152" fmla="*/ 550517 w 12192000"/>
              <a:gd name="connsiteY152" fmla="*/ 2182060 h 2237474"/>
              <a:gd name="connsiteX153" fmla="*/ 550309 w 12192000"/>
              <a:gd name="connsiteY153" fmla="*/ 2181825 h 2237474"/>
              <a:gd name="connsiteX154" fmla="*/ 541836 w 12192000"/>
              <a:gd name="connsiteY154" fmla="*/ 2181063 h 2237474"/>
              <a:gd name="connsiteX155" fmla="*/ 536057 w 12192000"/>
              <a:gd name="connsiteY155" fmla="*/ 2181537 h 2237474"/>
              <a:gd name="connsiteX156" fmla="*/ 520671 w 12192000"/>
              <a:gd name="connsiteY156" fmla="*/ 2180980 h 2237474"/>
              <a:gd name="connsiteX157" fmla="*/ 515024 w 12192000"/>
              <a:gd name="connsiteY157" fmla="*/ 2179258 h 2237474"/>
              <a:gd name="connsiteX158" fmla="*/ 512278 w 12192000"/>
              <a:gd name="connsiteY158" fmla="*/ 2176369 h 2237474"/>
              <a:gd name="connsiteX159" fmla="*/ 480419 w 12192000"/>
              <a:gd name="connsiteY159" fmla="*/ 2167807 h 2237474"/>
              <a:gd name="connsiteX160" fmla="*/ 413835 w 12192000"/>
              <a:gd name="connsiteY160" fmla="*/ 2156783 h 2237474"/>
              <a:gd name="connsiteX161" fmla="*/ 376513 w 12192000"/>
              <a:gd name="connsiteY161" fmla="*/ 2154014 h 2237474"/>
              <a:gd name="connsiteX162" fmla="*/ 273386 w 12192000"/>
              <a:gd name="connsiteY162" fmla="*/ 2142551 h 2237474"/>
              <a:gd name="connsiteX163" fmla="*/ 169207 w 12192000"/>
              <a:gd name="connsiteY163" fmla="*/ 2128100 h 2237474"/>
              <a:gd name="connsiteX164" fmla="*/ 93149 w 12192000"/>
              <a:gd name="connsiteY164" fmla="*/ 2105324 h 2237474"/>
              <a:gd name="connsiteX165" fmla="*/ 88109 w 12192000"/>
              <a:gd name="connsiteY165" fmla="*/ 2106704 h 2237474"/>
              <a:gd name="connsiteX166" fmla="*/ 80022 w 12192000"/>
              <a:gd name="connsiteY166" fmla="*/ 2107254 h 2237474"/>
              <a:gd name="connsiteX167" fmla="*/ 79717 w 12192000"/>
              <a:gd name="connsiteY167" fmla="*/ 2107046 h 2237474"/>
              <a:gd name="connsiteX168" fmla="*/ 72352 w 12192000"/>
              <a:gd name="connsiteY168" fmla="*/ 2107991 h 2237474"/>
              <a:gd name="connsiteX169" fmla="*/ 37645 w 12192000"/>
              <a:gd name="connsiteY169" fmla="*/ 2115401 h 2237474"/>
              <a:gd name="connsiteX170" fmla="*/ 4572 w 12192000"/>
              <a:gd name="connsiteY170" fmla="*/ 2111091 h 2237474"/>
              <a:gd name="connsiteX171" fmla="*/ 0 w 12192000"/>
              <a:gd name="connsiteY171" fmla="*/ 2110468 h 2237474"/>
              <a:gd name="connsiteX172" fmla="*/ 0 w 12192000"/>
              <a:gd name="connsiteY17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976224 w 12192000"/>
              <a:gd name="connsiteY130" fmla="*/ 2074257 h 2237474"/>
              <a:gd name="connsiteX131" fmla="*/ 1877728 w 12192000"/>
              <a:gd name="connsiteY131" fmla="*/ 2101004 h 2237474"/>
              <a:gd name="connsiteX132" fmla="*/ 1759056 w 12192000"/>
              <a:gd name="connsiteY132" fmla="*/ 2125608 h 2237474"/>
              <a:gd name="connsiteX133" fmla="*/ 1637948 w 12192000"/>
              <a:gd name="connsiteY133" fmla="*/ 2172597 h 2237474"/>
              <a:gd name="connsiteX134" fmla="*/ 1434549 w 12192000"/>
              <a:gd name="connsiteY134" fmla="*/ 2234522 h 2237474"/>
              <a:gd name="connsiteX135" fmla="*/ 1398481 w 12192000"/>
              <a:gd name="connsiteY135" fmla="*/ 2237074 h 2237474"/>
              <a:gd name="connsiteX136" fmla="*/ 1398407 w 12192000"/>
              <a:gd name="connsiteY136" fmla="*/ 2237095 h 2237474"/>
              <a:gd name="connsiteX137" fmla="*/ 1370962 w 12192000"/>
              <a:gd name="connsiteY137" fmla="*/ 2237474 h 2237474"/>
              <a:gd name="connsiteX138" fmla="*/ 1356367 w 12192000"/>
              <a:gd name="connsiteY138" fmla="*/ 2235089 h 2237474"/>
              <a:gd name="connsiteX139" fmla="*/ 1324828 w 12192000"/>
              <a:gd name="connsiteY139" fmla="*/ 2231968 h 2237474"/>
              <a:gd name="connsiteX140" fmla="*/ 1279765 w 12192000"/>
              <a:gd name="connsiteY140" fmla="*/ 2229639 h 2237474"/>
              <a:gd name="connsiteX141" fmla="*/ 1195347 w 12192000"/>
              <a:gd name="connsiteY141" fmla="*/ 2212354 h 2237474"/>
              <a:gd name="connsiteX142" fmla="*/ 970251 w 12192000"/>
              <a:gd name="connsiteY142" fmla="*/ 2221029 h 2237474"/>
              <a:gd name="connsiteX143" fmla="*/ 812914 w 12192000"/>
              <a:gd name="connsiteY143" fmla="*/ 2202752 h 2237474"/>
              <a:gd name="connsiteX144" fmla="*/ 800195 w 12192000"/>
              <a:gd name="connsiteY144" fmla="*/ 2209407 h 2237474"/>
              <a:gd name="connsiteX145" fmla="*/ 784978 w 12192000"/>
              <a:gd name="connsiteY145" fmla="*/ 2212360 h 2237474"/>
              <a:gd name="connsiteX146" fmla="*/ 681987 w 12192000"/>
              <a:gd name="connsiteY146" fmla="*/ 2216757 h 2237474"/>
              <a:gd name="connsiteX147" fmla="*/ 669923 w 12192000"/>
              <a:gd name="connsiteY147" fmla="*/ 2211682 h 2237474"/>
              <a:gd name="connsiteX148" fmla="*/ 648680 w 12192000"/>
              <a:gd name="connsiteY148" fmla="*/ 2206229 h 2237474"/>
              <a:gd name="connsiteX149" fmla="*/ 597225 w 12192000"/>
              <a:gd name="connsiteY149" fmla="*/ 2180999 h 2237474"/>
              <a:gd name="connsiteX150" fmla="*/ 558449 w 12192000"/>
              <a:gd name="connsiteY150" fmla="*/ 2182346 h 2237474"/>
              <a:gd name="connsiteX151" fmla="*/ 550517 w 12192000"/>
              <a:gd name="connsiteY151" fmla="*/ 2182060 h 2237474"/>
              <a:gd name="connsiteX152" fmla="*/ 550309 w 12192000"/>
              <a:gd name="connsiteY152" fmla="*/ 2181825 h 2237474"/>
              <a:gd name="connsiteX153" fmla="*/ 541836 w 12192000"/>
              <a:gd name="connsiteY153" fmla="*/ 2181063 h 2237474"/>
              <a:gd name="connsiteX154" fmla="*/ 536057 w 12192000"/>
              <a:gd name="connsiteY154" fmla="*/ 2181537 h 2237474"/>
              <a:gd name="connsiteX155" fmla="*/ 520671 w 12192000"/>
              <a:gd name="connsiteY155" fmla="*/ 2180980 h 2237474"/>
              <a:gd name="connsiteX156" fmla="*/ 515024 w 12192000"/>
              <a:gd name="connsiteY156" fmla="*/ 2179258 h 2237474"/>
              <a:gd name="connsiteX157" fmla="*/ 512278 w 12192000"/>
              <a:gd name="connsiteY157" fmla="*/ 2176369 h 2237474"/>
              <a:gd name="connsiteX158" fmla="*/ 480419 w 12192000"/>
              <a:gd name="connsiteY158" fmla="*/ 2167807 h 2237474"/>
              <a:gd name="connsiteX159" fmla="*/ 413835 w 12192000"/>
              <a:gd name="connsiteY159" fmla="*/ 2156783 h 2237474"/>
              <a:gd name="connsiteX160" fmla="*/ 376513 w 12192000"/>
              <a:gd name="connsiteY160" fmla="*/ 2154014 h 2237474"/>
              <a:gd name="connsiteX161" fmla="*/ 273386 w 12192000"/>
              <a:gd name="connsiteY161" fmla="*/ 2142551 h 2237474"/>
              <a:gd name="connsiteX162" fmla="*/ 169207 w 12192000"/>
              <a:gd name="connsiteY162" fmla="*/ 2128100 h 2237474"/>
              <a:gd name="connsiteX163" fmla="*/ 93149 w 12192000"/>
              <a:gd name="connsiteY163" fmla="*/ 2105324 h 2237474"/>
              <a:gd name="connsiteX164" fmla="*/ 88109 w 12192000"/>
              <a:gd name="connsiteY164" fmla="*/ 2106704 h 2237474"/>
              <a:gd name="connsiteX165" fmla="*/ 80022 w 12192000"/>
              <a:gd name="connsiteY165" fmla="*/ 2107254 h 2237474"/>
              <a:gd name="connsiteX166" fmla="*/ 79717 w 12192000"/>
              <a:gd name="connsiteY166" fmla="*/ 2107046 h 2237474"/>
              <a:gd name="connsiteX167" fmla="*/ 72352 w 12192000"/>
              <a:gd name="connsiteY167" fmla="*/ 2107991 h 2237474"/>
              <a:gd name="connsiteX168" fmla="*/ 37645 w 12192000"/>
              <a:gd name="connsiteY168" fmla="*/ 2115401 h 2237474"/>
              <a:gd name="connsiteX169" fmla="*/ 4572 w 12192000"/>
              <a:gd name="connsiteY169" fmla="*/ 2111091 h 2237474"/>
              <a:gd name="connsiteX170" fmla="*/ 0 w 12192000"/>
              <a:gd name="connsiteY170" fmla="*/ 2110468 h 2237474"/>
              <a:gd name="connsiteX171" fmla="*/ 0 w 12192000"/>
              <a:gd name="connsiteY17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55737 w 12192000"/>
              <a:gd name="connsiteY128" fmla="*/ 2047704 h 2237474"/>
              <a:gd name="connsiteX129" fmla="*/ 2042244 w 12192000"/>
              <a:gd name="connsiteY129" fmla="*/ 2055560 h 2237474"/>
              <a:gd name="connsiteX130" fmla="*/ 1877728 w 12192000"/>
              <a:gd name="connsiteY130" fmla="*/ 2101004 h 2237474"/>
              <a:gd name="connsiteX131" fmla="*/ 1759056 w 12192000"/>
              <a:gd name="connsiteY131" fmla="*/ 2125608 h 2237474"/>
              <a:gd name="connsiteX132" fmla="*/ 1637948 w 12192000"/>
              <a:gd name="connsiteY132" fmla="*/ 2172597 h 2237474"/>
              <a:gd name="connsiteX133" fmla="*/ 1434549 w 12192000"/>
              <a:gd name="connsiteY133" fmla="*/ 2234522 h 2237474"/>
              <a:gd name="connsiteX134" fmla="*/ 1398481 w 12192000"/>
              <a:gd name="connsiteY134" fmla="*/ 2237074 h 2237474"/>
              <a:gd name="connsiteX135" fmla="*/ 1398407 w 12192000"/>
              <a:gd name="connsiteY135" fmla="*/ 2237095 h 2237474"/>
              <a:gd name="connsiteX136" fmla="*/ 1370962 w 12192000"/>
              <a:gd name="connsiteY136" fmla="*/ 2237474 h 2237474"/>
              <a:gd name="connsiteX137" fmla="*/ 1356367 w 12192000"/>
              <a:gd name="connsiteY137" fmla="*/ 2235089 h 2237474"/>
              <a:gd name="connsiteX138" fmla="*/ 1324828 w 12192000"/>
              <a:gd name="connsiteY138" fmla="*/ 2231968 h 2237474"/>
              <a:gd name="connsiteX139" fmla="*/ 1279765 w 12192000"/>
              <a:gd name="connsiteY139" fmla="*/ 2229639 h 2237474"/>
              <a:gd name="connsiteX140" fmla="*/ 1195347 w 12192000"/>
              <a:gd name="connsiteY140" fmla="*/ 2212354 h 2237474"/>
              <a:gd name="connsiteX141" fmla="*/ 970251 w 12192000"/>
              <a:gd name="connsiteY141" fmla="*/ 2221029 h 2237474"/>
              <a:gd name="connsiteX142" fmla="*/ 812914 w 12192000"/>
              <a:gd name="connsiteY142" fmla="*/ 2202752 h 2237474"/>
              <a:gd name="connsiteX143" fmla="*/ 800195 w 12192000"/>
              <a:gd name="connsiteY143" fmla="*/ 2209407 h 2237474"/>
              <a:gd name="connsiteX144" fmla="*/ 784978 w 12192000"/>
              <a:gd name="connsiteY144" fmla="*/ 2212360 h 2237474"/>
              <a:gd name="connsiteX145" fmla="*/ 681987 w 12192000"/>
              <a:gd name="connsiteY145" fmla="*/ 2216757 h 2237474"/>
              <a:gd name="connsiteX146" fmla="*/ 669923 w 12192000"/>
              <a:gd name="connsiteY146" fmla="*/ 2211682 h 2237474"/>
              <a:gd name="connsiteX147" fmla="*/ 648680 w 12192000"/>
              <a:gd name="connsiteY147" fmla="*/ 2206229 h 2237474"/>
              <a:gd name="connsiteX148" fmla="*/ 597225 w 12192000"/>
              <a:gd name="connsiteY148" fmla="*/ 2180999 h 2237474"/>
              <a:gd name="connsiteX149" fmla="*/ 558449 w 12192000"/>
              <a:gd name="connsiteY149" fmla="*/ 2182346 h 2237474"/>
              <a:gd name="connsiteX150" fmla="*/ 550517 w 12192000"/>
              <a:gd name="connsiteY150" fmla="*/ 2182060 h 2237474"/>
              <a:gd name="connsiteX151" fmla="*/ 550309 w 12192000"/>
              <a:gd name="connsiteY151" fmla="*/ 2181825 h 2237474"/>
              <a:gd name="connsiteX152" fmla="*/ 541836 w 12192000"/>
              <a:gd name="connsiteY152" fmla="*/ 2181063 h 2237474"/>
              <a:gd name="connsiteX153" fmla="*/ 536057 w 12192000"/>
              <a:gd name="connsiteY153" fmla="*/ 2181537 h 2237474"/>
              <a:gd name="connsiteX154" fmla="*/ 520671 w 12192000"/>
              <a:gd name="connsiteY154" fmla="*/ 2180980 h 2237474"/>
              <a:gd name="connsiteX155" fmla="*/ 515024 w 12192000"/>
              <a:gd name="connsiteY155" fmla="*/ 2179258 h 2237474"/>
              <a:gd name="connsiteX156" fmla="*/ 512278 w 12192000"/>
              <a:gd name="connsiteY156" fmla="*/ 2176369 h 2237474"/>
              <a:gd name="connsiteX157" fmla="*/ 480419 w 12192000"/>
              <a:gd name="connsiteY157" fmla="*/ 2167807 h 2237474"/>
              <a:gd name="connsiteX158" fmla="*/ 413835 w 12192000"/>
              <a:gd name="connsiteY158" fmla="*/ 2156783 h 2237474"/>
              <a:gd name="connsiteX159" fmla="*/ 376513 w 12192000"/>
              <a:gd name="connsiteY159" fmla="*/ 2154014 h 2237474"/>
              <a:gd name="connsiteX160" fmla="*/ 273386 w 12192000"/>
              <a:gd name="connsiteY160" fmla="*/ 2142551 h 2237474"/>
              <a:gd name="connsiteX161" fmla="*/ 169207 w 12192000"/>
              <a:gd name="connsiteY161" fmla="*/ 2128100 h 2237474"/>
              <a:gd name="connsiteX162" fmla="*/ 93149 w 12192000"/>
              <a:gd name="connsiteY162" fmla="*/ 2105324 h 2237474"/>
              <a:gd name="connsiteX163" fmla="*/ 88109 w 12192000"/>
              <a:gd name="connsiteY163" fmla="*/ 2106704 h 2237474"/>
              <a:gd name="connsiteX164" fmla="*/ 80022 w 12192000"/>
              <a:gd name="connsiteY164" fmla="*/ 2107254 h 2237474"/>
              <a:gd name="connsiteX165" fmla="*/ 79717 w 12192000"/>
              <a:gd name="connsiteY165" fmla="*/ 2107046 h 2237474"/>
              <a:gd name="connsiteX166" fmla="*/ 72352 w 12192000"/>
              <a:gd name="connsiteY166" fmla="*/ 2107991 h 2237474"/>
              <a:gd name="connsiteX167" fmla="*/ 37645 w 12192000"/>
              <a:gd name="connsiteY167" fmla="*/ 2115401 h 2237474"/>
              <a:gd name="connsiteX168" fmla="*/ 4572 w 12192000"/>
              <a:gd name="connsiteY168" fmla="*/ 2111091 h 2237474"/>
              <a:gd name="connsiteX169" fmla="*/ 0 w 12192000"/>
              <a:gd name="connsiteY169" fmla="*/ 2110468 h 2237474"/>
              <a:gd name="connsiteX170" fmla="*/ 0 w 12192000"/>
              <a:gd name="connsiteY17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52836 w 12192000"/>
              <a:gd name="connsiteY123" fmla="*/ 2010048 h 2237474"/>
              <a:gd name="connsiteX124" fmla="*/ 2117102 w 12192000"/>
              <a:gd name="connsiteY124" fmla="*/ 2023004 h 2237474"/>
              <a:gd name="connsiteX125" fmla="*/ 2111935 w 12192000"/>
              <a:gd name="connsiteY125" fmla="*/ 2023163 h 2237474"/>
              <a:gd name="connsiteX126" fmla="*/ 2089991 w 12192000"/>
              <a:gd name="connsiteY126" fmla="*/ 2034193 h 2237474"/>
              <a:gd name="connsiteX127" fmla="*/ 2058061 w 12192000"/>
              <a:gd name="connsiteY127" fmla="*/ 2047942 h 2237474"/>
              <a:gd name="connsiteX128" fmla="*/ 2042244 w 12192000"/>
              <a:gd name="connsiteY128" fmla="*/ 2055560 h 2237474"/>
              <a:gd name="connsiteX129" fmla="*/ 1877728 w 12192000"/>
              <a:gd name="connsiteY129" fmla="*/ 2101004 h 2237474"/>
              <a:gd name="connsiteX130" fmla="*/ 1759056 w 12192000"/>
              <a:gd name="connsiteY130" fmla="*/ 2125608 h 2237474"/>
              <a:gd name="connsiteX131" fmla="*/ 1637948 w 12192000"/>
              <a:gd name="connsiteY131" fmla="*/ 2172597 h 2237474"/>
              <a:gd name="connsiteX132" fmla="*/ 1434549 w 12192000"/>
              <a:gd name="connsiteY132" fmla="*/ 2234522 h 2237474"/>
              <a:gd name="connsiteX133" fmla="*/ 1398481 w 12192000"/>
              <a:gd name="connsiteY133" fmla="*/ 2237074 h 2237474"/>
              <a:gd name="connsiteX134" fmla="*/ 1398407 w 12192000"/>
              <a:gd name="connsiteY134" fmla="*/ 2237095 h 2237474"/>
              <a:gd name="connsiteX135" fmla="*/ 1370962 w 12192000"/>
              <a:gd name="connsiteY135" fmla="*/ 2237474 h 2237474"/>
              <a:gd name="connsiteX136" fmla="*/ 1356367 w 12192000"/>
              <a:gd name="connsiteY136" fmla="*/ 2235089 h 2237474"/>
              <a:gd name="connsiteX137" fmla="*/ 1324828 w 12192000"/>
              <a:gd name="connsiteY137" fmla="*/ 2231968 h 2237474"/>
              <a:gd name="connsiteX138" fmla="*/ 1279765 w 12192000"/>
              <a:gd name="connsiteY138" fmla="*/ 2229639 h 2237474"/>
              <a:gd name="connsiteX139" fmla="*/ 1195347 w 12192000"/>
              <a:gd name="connsiteY139" fmla="*/ 2212354 h 2237474"/>
              <a:gd name="connsiteX140" fmla="*/ 970251 w 12192000"/>
              <a:gd name="connsiteY140" fmla="*/ 2221029 h 2237474"/>
              <a:gd name="connsiteX141" fmla="*/ 812914 w 12192000"/>
              <a:gd name="connsiteY141" fmla="*/ 2202752 h 2237474"/>
              <a:gd name="connsiteX142" fmla="*/ 800195 w 12192000"/>
              <a:gd name="connsiteY142" fmla="*/ 2209407 h 2237474"/>
              <a:gd name="connsiteX143" fmla="*/ 784978 w 12192000"/>
              <a:gd name="connsiteY143" fmla="*/ 2212360 h 2237474"/>
              <a:gd name="connsiteX144" fmla="*/ 681987 w 12192000"/>
              <a:gd name="connsiteY144" fmla="*/ 2216757 h 2237474"/>
              <a:gd name="connsiteX145" fmla="*/ 669923 w 12192000"/>
              <a:gd name="connsiteY145" fmla="*/ 2211682 h 2237474"/>
              <a:gd name="connsiteX146" fmla="*/ 648680 w 12192000"/>
              <a:gd name="connsiteY146" fmla="*/ 2206229 h 2237474"/>
              <a:gd name="connsiteX147" fmla="*/ 597225 w 12192000"/>
              <a:gd name="connsiteY147" fmla="*/ 2180999 h 2237474"/>
              <a:gd name="connsiteX148" fmla="*/ 558449 w 12192000"/>
              <a:gd name="connsiteY148" fmla="*/ 2182346 h 2237474"/>
              <a:gd name="connsiteX149" fmla="*/ 550517 w 12192000"/>
              <a:gd name="connsiteY149" fmla="*/ 2182060 h 2237474"/>
              <a:gd name="connsiteX150" fmla="*/ 550309 w 12192000"/>
              <a:gd name="connsiteY150" fmla="*/ 2181825 h 2237474"/>
              <a:gd name="connsiteX151" fmla="*/ 541836 w 12192000"/>
              <a:gd name="connsiteY151" fmla="*/ 2181063 h 2237474"/>
              <a:gd name="connsiteX152" fmla="*/ 536057 w 12192000"/>
              <a:gd name="connsiteY152" fmla="*/ 2181537 h 2237474"/>
              <a:gd name="connsiteX153" fmla="*/ 520671 w 12192000"/>
              <a:gd name="connsiteY153" fmla="*/ 2180980 h 2237474"/>
              <a:gd name="connsiteX154" fmla="*/ 515024 w 12192000"/>
              <a:gd name="connsiteY154" fmla="*/ 2179258 h 2237474"/>
              <a:gd name="connsiteX155" fmla="*/ 512278 w 12192000"/>
              <a:gd name="connsiteY155" fmla="*/ 2176369 h 2237474"/>
              <a:gd name="connsiteX156" fmla="*/ 480419 w 12192000"/>
              <a:gd name="connsiteY156" fmla="*/ 2167807 h 2237474"/>
              <a:gd name="connsiteX157" fmla="*/ 413835 w 12192000"/>
              <a:gd name="connsiteY157" fmla="*/ 2156783 h 2237474"/>
              <a:gd name="connsiteX158" fmla="*/ 376513 w 12192000"/>
              <a:gd name="connsiteY158" fmla="*/ 2154014 h 2237474"/>
              <a:gd name="connsiteX159" fmla="*/ 273386 w 12192000"/>
              <a:gd name="connsiteY159" fmla="*/ 2142551 h 2237474"/>
              <a:gd name="connsiteX160" fmla="*/ 169207 w 12192000"/>
              <a:gd name="connsiteY160" fmla="*/ 2128100 h 2237474"/>
              <a:gd name="connsiteX161" fmla="*/ 93149 w 12192000"/>
              <a:gd name="connsiteY161" fmla="*/ 2105324 h 2237474"/>
              <a:gd name="connsiteX162" fmla="*/ 88109 w 12192000"/>
              <a:gd name="connsiteY162" fmla="*/ 2106704 h 2237474"/>
              <a:gd name="connsiteX163" fmla="*/ 80022 w 12192000"/>
              <a:gd name="connsiteY163" fmla="*/ 2107254 h 2237474"/>
              <a:gd name="connsiteX164" fmla="*/ 79717 w 12192000"/>
              <a:gd name="connsiteY164" fmla="*/ 2107046 h 2237474"/>
              <a:gd name="connsiteX165" fmla="*/ 72352 w 12192000"/>
              <a:gd name="connsiteY165" fmla="*/ 2107991 h 2237474"/>
              <a:gd name="connsiteX166" fmla="*/ 37645 w 12192000"/>
              <a:gd name="connsiteY166" fmla="*/ 2115401 h 2237474"/>
              <a:gd name="connsiteX167" fmla="*/ 4572 w 12192000"/>
              <a:gd name="connsiteY167" fmla="*/ 2111091 h 2237474"/>
              <a:gd name="connsiteX168" fmla="*/ 0 w 12192000"/>
              <a:gd name="connsiteY168" fmla="*/ 2110468 h 2237474"/>
              <a:gd name="connsiteX169" fmla="*/ 0 w 12192000"/>
              <a:gd name="connsiteY16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111935 w 12192000"/>
              <a:gd name="connsiteY124" fmla="*/ 2023163 h 2237474"/>
              <a:gd name="connsiteX125" fmla="*/ 2089991 w 12192000"/>
              <a:gd name="connsiteY125" fmla="*/ 2034193 h 2237474"/>
              <a:gd name="connsiteX126" fmla="*/ 2058061 w 12192000"/>
              <a:gd name="connsiteY126" fmla="*/ 2047942 h 2237474"/>
              <a:gd name="connsiteX127" fmla="*/ 2042244 w 12192000"/>
              <a:gd name="connsiteY127" fmla="*/ 2055560 h 2237474"/>
              <a:gd name="connsiteX128" fmla="*/ 1877728 w 12192000"/>
              <a:gd name="connsiteY128" fmla="*/ 2101004 h 2237474"/>
              <a:gd name="connsiteX129" fmla="*/ 1759056 w 12192000"/>
              <a:gd name="connsiteY129" fmla="*/ 2125608 h 2237474"/>
              <a:gd name="connsiteX130" fmla="*/ 1637948 w 12192000"/>
              <a:gd name="connsiteY130" fmla="*/ 2172597 h 2237474"/>
              <a:gd name="connsiteX131" fmla="*/ 1434549 w 12192000"/>
              <a:gd name="connsiteY131" fmla="*/ 2234522 h 2237474"/>
              <a:gd name="connsiteX132" fmla="*/ 1398481 w 12192000"/>
              <a:gd name="connsiteY132" fmla="*/ 2237074 h 2237474"/>
              <a:gd name="connsiteX133" fmla="*/ 1398407 w 12192000"/>
              <a:gd name="connsiteY133" fmla="*/ 2237095 h 2237474"/>
              <a:gd name="connsiteX134" fmla="*/ 1370962 w 12192000"/>
              <a:gd name="connsiteY134" fmla="*/ 2237474 h 2237474"/>
              <a:gd name="connsiteX135" fmla="*/ 1356367 w 12192000"/>
              <a:gd name="connsiteY135" fmla="*/ 2235089 h 2237474"/>
              <a:gd name="connsiteX136" fmla="*/ 1324828 w 12192000"/>
              <a:gd name="connsiteY136" fmla="*/ 2231968 h 2237474"/>
              <a:gd name="connsiteX137" fmla="*/ 1279765 w 12192000"/>
              <a:gd name="connsiteY137" fmla="*/ 2229639 h 2237474"/>
              <a:gd name="connsiteX138" fmla="*/ 1195347 w 12192000"/>
              <a:gd name="connsiteY138" fmla="*/ 2212354 h 2237474"/>
              <a:gd name="connsiteX139" fmla="*/ 970251 w 12192000"/>
              <a:gd name="connsiteY139" fmla="*/ 2221029 h 2237474"/>
              <a:gd name="connsiteX140" fmla="*/ 812914 w 12192000"/>
              <a:gd name="connsiteY140" fmla="*/ 2202752 h 2237474"/>
              <a:gd name="connsiteX141" fmla="*/ 800195 w 12192000"/>
              <a:gd name="connsiteY141" fmla="*/ 2209407 h 2237474"/>
              <a:gd name="connsiteX142" fmla="*/ 784978 w 12192000"/>
              <a:gd name="connsiteY142" fmla="*/ 2212360 h 2237474"/>
              <a:gd name="connsiteX143" fmla="*/ 681987 w 12192000"/>
              <a:gd name="connsiteY143" fmla="*/ 2216757 h 2237474"/>
              <a:gd name="connsiteX144" fmla="*/ 669923 w 12192000"/>
              <a:gd name="connsiteY144" fmla="*/ 2211682 h 2237474"/>
              <a:gd name="connsiteX145" fmla="*/ 648680 w 12192000"/>
              <a:gd name="connsiteY145" fmla="*/ 2206229 h 2237474"/>
              <a:gd name="connsiteX146" fmla="*/ 597225 w 12192000"/>
              <a:gd name="connsiteY146" fmla="*/ 2180999 h 2237474"/>
              <a:gd name="connsiteX147" fmla="*/ 558449 w 12192000"/>
              <a:gd name="connsiteY147" fmla="*/ 2182346 h 2237474"/>
              <a:gd name="connsiteX148" fmla="*/ 550517 w 12192000"/>
              <a:gd name="connsiteY148" fmla="*/ 2182060 h 2237474"/>
              <a:gd name="connsiteX149" fmla="*/ 550309 w 12192000"/>
              <a:gd name="connsiteY149" fmla="*/ 2181825 h 2237474"/>
              <a:gd name="connsiteX150" fmla="*/ 541836 w 12192000"/>
              <a:gd name="connsiteY150" fmla="*/ 2181063 h 2237474"/>
              <a:gd name="connsiteX151" fmla="*/ 536057 w 12192000"/>
              <a:gd name="connsiteY151" fmla="*/ 2181537 h 2237474"/>
              <a:gd name="connsiteX152" fmla="*/ 520671 w 12192000"/>
              <a:gd name="connsiteY152" fmla="*/ 2180980 h 2237474"/>
              <a:gd name="connsiteX153" fmla="*/ 515024 w 12192000"/>
              <a:gd name="connsiteY153" fmla="*/ 2179258 h 2237474"/>
              <a:gd name="connsiteX154" fmla="*/ 512278 w 12192000"/>
              <a:gd name="connsiteY154" fmla="*/ 2176369 h 2237474"/>
              <a:gd name="connsiteX155" fmla="*/ 480419 w 12192000"/>
              <a:gd name="connsiteY155" fmla="*/ 2167807 h 2237474"/>
              <a:gd name="connsiteX156" fmla="*/ 413835 w 12192000"/>
              <a:gd name="connsiteY156" fmla="*/ 2156783 h 2237474"/>
              <a:gd name="connsiteX157" fmla="*/ 376513 w 12192000"/>
              <a:gd name="connsiteY157" fmla="*/ 2154014 h 2237474"/>
              <a:gd name="connsiteX158" fmla="*/ 273386 w 12192000"/>
              <a:gd name="connsiteY158" fmla="*/ 2142551 h 2237474"/>
              <a:gd name="connsiteX159" fmla="*/ 169207 w 12192000"/>
              <a:gd name="connsiteY159" fmla="*/ 2128100 h 2237474"/>
              <a:gd name="connsiteX160" fmla="*/ 93149 w 12192000"/>
              <a:gd name="connsiteY160" fmla="*/ 2105324 h 2237474"/>
              <a:gd name="connsiteX161" fmla="*/ 88109 w 12192000"/>
              <a:gd name="connsiteY161" fmla="*/ 2106704 h 2237474"/>
              <a:gd name="connsiteX162" fmla="*/ 80022 w 12192000"/>
              <a:gd name="connsiteY162" fmla="*/ 2107254 h 2237474"/>
              <a:gd name="connsiteX163" fmla="*/ 79717 w 12192000"/>
              <a:gd name="connsiteY163" fmla="*/ 2107046 h 2237474"/>
              <a:gd name="connsiteX164" fmla="*/ 72352 w 12192000"/>
              <a:gd name="connsiteY164" fmla="*/ 2107991 h 2237474"/>
              <a:gd name="connsiteX165" fmla="*/ 37645 w 12192000"/>
              <a:gd name="connsiteY165" fmla="*/ 2115401 h 2237474"/>
              <a:gd name="connsiteX166" fmla="*/ 4572 w 12192000"/>
              <a:gd name="connsiteY166" fmla="*/ 2111091 h 2237474"/>
              <a:gd name="connsiteX167" fmla="*/ 0 w 12192000"/>
              <a:gd name="connsiteY167" fmla="*/ 2110468 h 2237474"/>
              <a:gd name="connsiteX168" fmla="*/ 0 w 12192000"/>
              <a:gd name="connsiteY16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117102 w 12192000"/>
              <a:gd name="connsiteY123" fmla="*/ 2023004 h 2237474"/>
              <a:gd name="connsiteX124" fmla="*/ 2089991 w 12192000"/>
              <a:gd name="connsiteY124" fmla="*/ 2034193 h 2237474"/>
              <a:gd name="connsiteX125" fmla="*/ 2058061 w 12192000"/>
              <a:gd name="connsiteY125" fmla="*/ 2047942 h 2237474"/>
              <a:gd name="connsiteX126" fmla="*/ 2042244 w 12192000"/>
              <a:gd name="connsiteY126" fmla="*/ 2055560 h 2237474"/>
              <a:gd name="connsiteX127" fmla="*/ 1877728 w 12192000"/>
              <a:gd name="connsiteY127" fmla="*/ 2101004 h 2237474"/>
              <a:gd name="connsiteX128" fmla="*/ 1759056 w 12192000"/>
              <a:gd name="connsiteY128" fmla="*/ 2125608 h 2237474"/>
              <a:gd name="connsiteX129" fmla="*/ 1637948 w 12192000"/>
              <a:gd name="connsiteY129" fmla="*/ 2172597 h 2237474"/>
              <a:gd name="connsiteX130" fmla="*/ 1434549 w 12192000"/>
              <a:gd name="connsiteY130" fmla="*/ 2234522 h 2237474"/>
              <a:gd name="connsiteX131" fmla="*/ 1398481 w 12192000"/>
              <a:gd name="connsiteY131" fmla="*/ 2237074 h 2237474"/>
              <a:gd name="connsiteX132" fmla="*/ 1398407 w 12192000"/>
              <a:gd name="connsiteY132" fmla="*/ 2237095 h 2237474"/>
              <a:gd name="connsiteX133" fmla="*/ 1370962 w 12192000"/>
              <a:gd name="connsiteY133" fmla="*/ 2237474 h 2237474"/>
              <a:gd name="connsiteX134" fmla="*/ 1356367 w 12192000"/>
              <a:gd name="connsiteY134" fmla="*/ 2235089 h 2237474"/>
              <a:gd name="connsiteX135" fmla="*/ 1324828 w 12192000"/>
              <a:gd name="connsiteY135" fmla="*/ 2231968 h 2237474"/>
              <a:gd name="connsiteX136" fmla="*/ 1279765 w 12192000"/>
              <a:gd name="connsiteY136" fmla="*/ 2229639 h 2237474"/>
              <a:gd name="connsiteX137" fmla="*/ 1195347 w 12192000"/>
              <a:gd name="connsiteY137" fmla="*/ 2212354 h 2237474"/>
              <a:gd name="connsiteX138" fmla="*/ 970251 w 12192000"/>
              <a:gd name="connsiteY138" fmla="*/ 2221029 h 2237474"/>
              <a:gd name="connsiteX139" fmla="*/ 812914 w 12192000"/>
              <a:gd name="connsiteY139" fmla="*/ 2202752 h 2237474"/>
              <a:gd name="connsiteX140" fmla="*/ 800195 w 12192000"/>
              <a:gd name="connsiteY140" fmla="*/ 2209407 h 2237474"/>
              <a:gd name="connsiteX141" fmla="*/ 784978 w 12192000"/>
              <a:gd name="connsiteY141" fmla="*/ 2212360 h 2237474"/>
              <a:gd name="connsiteX142" fmla="*/ 681987 w 12192000"/>
              <a:gd name="connsiteY142" fmla="*/ 2216757 h 2237474"/>
              <a:gd name="connsiteX143" fmla="*/ 669923 w 12192000"/>
              <a:gd name="connsiteY143" fmla="*/ 2211682 h 2237474"/>
              <a:gd name="connsiteX144" fmla="*/ 648680 w 12192000"/>
              <a:gd name="connsiteY144" fmla="*/ 2206229 h 2237474"/>
              <a:gd name="connsiteX145" fmla="*/ 597225 w 12192000"/>
              <a:gd name="connsiteY145" fmla="*/ 2180999 h 2237474"/>
              <a:gd name="connsiteX146" fmla="*/ 558449 w 12192000"/>
              <a:gd name="connsiteY146" fmla="*/ 2182346 h 2237474"/>
              <a:gd name="connsiteX147" fmla="*/ 550517 w 12192000"/>
              <a:gd name="connsiteY147" fmla="*/ 2182060 h 2237474"/>
              <a:gd name="connsiteX148" fmla="*/ 550309 w 12192000"/>
              <a:gd name="connsiteY148" fmla="*/ 2181825 h 2237474"/>
              <a:gd name="connsiteX149" fmla="*/ 541836 w 12192000"/>
              <a:gd name="connsiteY149" fmla="*/ 2181063 h 2237474"/>
              <a:gd name="connsiteX150" fmla="*/ 536057 w 12192000"/>
              <a:gd name="connsiteY150" fmla="*/ 2181537 h 2237474"/>
              <a:gd name="connsiteX151" fmla="*/ 520671 w 12192000"/>
              <a:gd name="connsiteY151" fmla="*/ 2180980 h 2237474"/>
              <a:gd name="connsiteX152" fmla="*/ 515024 w 12192000"/>
              <a:gd name="connsiteY152" fmla="*/ 2179258 h 2237474"/>
              <a:gd name="connsiteX153" fmla="*/ 512278 w 12192000"/>
              <a:gd name="connsiteY153" fmla="*/ 2176369 h 2237474"/>
              <a:gd name="connsiteX154" fmla="*/ 480419 w 12192000"/>
              <a:gd name="connsiteY154" fmla="*/ 2167807 h 2237474"/>
              <a:gd name="connsiteX155" fmla="*/ 413835 w 12192000"/>
              <a:gd name="connsiteY155" fmla="*/ 2156783 h 2237474"/>
              <a:gd name="connsiteX156" fmla="*/ 376513 w 12192000"/>
              <a:gd name="connsiteY156" fmla="*/ 2154014 h 2237474"/>
              <a:gd name="connsiteX157" fmla="*/ 273386 w 12192000"/>
              <a:gd name="connsiteY157" fmla="*/ 2142551 h 2237474"/>
              <a:gd name="connsiteX158" fmla="*/ 169207 w 12192000"/>
              <a:gd name="connsiteY158" fmla="*/ 2128100 h 2237474"/>
              <a:gd name="connsiteX159" fmla="*/ 93149 w 12192000"/>
              <a:gd name="connsiteY159" fmla="*/ 2105324 h 2237474"/>
              <a:gd name="connsiteX160" fmla="*/ 88109 w 12192000"/>
              <a:gd name="connsiteY160" fmla="*/ 2106704 h 2237474"/>
              <a:gd name="connsiteX161" fmla="*/ 80022 w 12192000"/>
              <a:gd name="connsiteY161" fmla="*/ 2107254 h 2237474"/>
              <a:gd name="connsiteX162" fmla="*/ 79717 w 12192000"/>
              <a:gd name="connsiteY162" fmla="*/ 2107046 h 2237474"/>
              <a:gd name="connsiteX163" fmla="*/ 72352 w 12192000"/>
              <a:gd name="connsiteY163" fmla="*/ 2107991 h 2237474"/>
              <a:gd name="connsiteX164" fmla="*/ 37645 w 12192000"/>
              <a:gd name="connsiteY164" fmla="*/ 2115401 h 2237474"/>
              <a:gd name="connsiteX165" fmla="*/ 4572 w 12192000"/>
              <a:gd name="connsiteY165" fmla="*/ 2111091 h 2237474"/>
              <a:gd name="connsiteX166" fmla="*/ 0 w 12192000"/>
              <a:gd name="connsiteY166" fmla="*/ 2110468 h 2237474"/>
              <a:gd name="connsiteX167" fmla="*/ 0 w 12192000"/>
              <a:gd name="connsiteY16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9991 w 12192000"/>
              <a:gd name="connsiteY123" fmla="*/ 2034193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86609 w 12192000"/>
              <a:gd name="connsiteY121" fmla="*/ 2008263 h 2237474"/>
              <a:gd name="connsiteX122" fmla="*/ 2164831 w 12192000"/>
              <a:gd name="connsiteY122" fmla="*/ 2010143 h 2237474"/>
              <a:gd name="connsiteX123" fmla="*/ 2085228 w 12192000"/>
              <a:gd name="connsiteY123" fmla="*/ 2046431 h 2237474"/>
              <a:gd name="connsiteX124" fmla="*/ 2058061 w 12192000"/>
              <a:gd name="connsiteY124" fmla="*/ 2047942 h 2237474"/>
              <a:gd name="connsiteX125" fmla="*/ 2042244 w 12192000"/>
              <a:gd name="connsiteY125" fmla="*/ 2055560 h 2237474"/>
              <a:gd name="connsiteX126" fmla="*/ 1877728 w 12192000"/>
              <a:gd name="connsiteY126" fmla="*/ 2101004 h 2237474"/>
              <a:gd name="connsiteX127" fmla="*/ 1759056 w 12192000"/>
              <a:gd name="connsiteY127" fmla="*/ 2125608 h 2237474"/>
              <a:gd name="connsiteX128" fmla="*/ 1637948 w 12192000"/>
              <a:gd name="connsiteY128" fmla="*/ 2172597 h 2237474"/>
              <a:gd name="connsiteX129" fmla="*/ 1434549 w 12192000"/>
              <a:gd name="connsiteY129" fmla="*/ 2234522 h 2237474"/>
              <a:gd name="connsiteX130" fmla="*/ 1398481 w 12192000"/>
              <a:gd name="connsiteY130" fmla="*/ 2237074 h 2237474"/>
              <a:gd name="connsiteX131" fmla="*/ 1398407 w 12192000"/>
              <a:gd name="connsiteY131" fmla="*/ 2237095 h 2237474"/>
              <a:gd name="connsiteX132" fmla="*/ 1370962 w 12192000"/>
              <a:gd name="connsiteY132" fmla="*/ 2237474 h 2237474"/>
              <a:gd name="connsiteX133" fmla="*/ 1356367 w 12192000"/>
              <a:gd name="connsiteY133" fmla="*/ 2235089 h 2237474"/>
              <a:gd name="connsiteX134" fmla="*/ 1324828 w 12192000"/>
              <a:gd name="connsiteY134" fmla="*/ 2231968 h 2237474"/>
              <a:gd name="connsiteX135" fmla="*/ 1279765 w 12192000"/>
              <a:gd name="connsiteY135" fmla="*/ 2229639 h 2237474"/>
              <a:gd name="connsiteX136" fmla="*/ 1195347 w 12192000"/>
              <a:gd name="connsiteY136" fmla="*/ 2212354 h 2237474"/>
              <a:gd name="connsiteX137" fmla="*/ 970251 w 12192000"/>
              <a:gd name="connsiteY137" fmla="*/ 2221029 h 2237474"/>
              <a:gd name="connsiteX138" fmla="*/ 812914 w 12192000"/>
              <a:gd name="connsiteY138" fmla="*/ 2202752 h 2237474"/>
              <a:gd name="connsiteX139" fmla="*/ 800195 w 12192000"/>
              <a:gd name="connsiteY139" fmla="*/ 2209407 h 2237474"/>
              <a:gd name="connsiteX140" fmla="*/ 784978 w 12192000"/>
              <a:gd name="connsiteY140" fmla="*/ 2212360 h 2237474"/>
              <a:gd name="connsiteX141" fmla="*/ 681987 w 12192000"/>
              <a:gd name="connsiteY141" fmla="*/ 2216757 h 2237474"/>
              <a:gd name="connsiteX142" fmla="*/ 669923 w 12192000"/>
              <a:gd name="connsiteY142" fmla="*/ 2211682 h 2237474"/>
              <a:gd name="connsiteX143" fmla="*/ 648680 w 12192000"/>
              <a:gd name="connsiteY143" fmla="*/ 2206229 h 2237474"/>
              <a:gd name="connsiteX144" fmla="*/ 597225 w 12192000"/>
              <a:gd name="connsiteY144" fmla="*/ 2180999 h 2237474"/>
              <a:gd name="connsiteX145" fmla="*/ 558449 w 12192000"/>
              <a:gd name="connsiteY145" fmla="*/ 2182346 h 2237474"/>
              <a:gd name="connsiteX146" fmla="*/ 550517 w 12192000"/>
              <a:gd name="connsiteY146" fmla="*/ 2182060 h 2237474"/>
              <a:gd name="connsiteX147" fmla="*/ 550309 w 12192000"/>
              <a:gd name="connsiteY147" fmla="*/ 2181825 h 2237474"/>
              <a:gd name="connsiteX148" fmla="*/ 541836 w 12192000"/>
              <a:gd name="connsiteY148" fmla="*/ 2181063 h 2237474"/>
              <a:gd name="connsiteX149" fmla="*/ 536057 w 12192000"/>
              <a:gd name="connsiteY149" fmla="*/ 2181537 h 2237474"/>
              <a:gd name="connsiteX150" fmla="*/ 520671 w 12192000"/>
              <a:gd name="connsiteY150" fmla="*/ 2180980 h 2237474"/>
              <a:gd name="connsiteX151" fmla="*/ 515024 w 12192000"/>
              <a:gd name="connsiteY151" fmla="*/ 2179258 h 2237474"/>
              <a:gd name="connsiteX152" fmla="*/ 512278 w 12192000"/>
              <a:gd name="connsiteY152" fmla="*/ 2176369 h 2237474"/>
              <a:gd name="connsiteX153" fmla="*/ 480419 w 12192000"/>
              <a:gd name="connsiteY153" fmla="*/ 2167807 h 2237474"/>
              <a:gd name="connsiteX154" fmla="*/ 413835 w 12192000"/>
              <a:gd name="connsiteY154" fmla="*/ 2156783 h 2237474"/>
              <a:gd name="connsiteX155" fmla="*/ 376513 w 12192000"/>
              <a:gd name="connsiteY155" fmla="*/ 2154014 h 2237474"/>
              <a:gd name="connsiteX156" fmla="*/ 273386 w 12192000"/>
              <a:gd name="connsiteY156" fmla="*/ 2142551 h 2237474"/>
              <a:gd name="connsiteX157" fmla="*/ 169207 w 12192000"/>
              <a:gd name="connsiteY157" fmla="*/ 2128100 h 2237474"/>
              <a:gd name="connsiteX158" fmla="*/ 93149 w 12192000"/>
              <a:gd name="connsiteY158" fmla="*/ 2105324 h 2237474"/>
              <a:gd name="connsiteX159" fmla="*/ 88109 w 12192000"/>
              <a:gd name="connsiteY159" fmla="*/ 2106704 h 2237474"/>
              <a:gd name="connsiteX160" fmla="*/ 80022 w 12192000"/>
              <a:gd name="connsiteY160" fmla="*/ 2107254 h 2237474"/>
              <a:gd name="connsiteX161" fmla="*/ 79717 w 12192000"/>
              <a:gd name="connsiteY161" fmla="*/ 2107046 h 2237474"/>
              <a:gd name="connsiteX162" fmla="*/ 72352 w 12192000"/>
              <a:gd name="connsiteY162" fmla="*/ 2107991 h 2237474"/>
              <a:gd name="connsiteX163" fmla="*/ 37645 w 12192000"/>
              <a:gd name="connsiteY163" fmla="*/ 2115401 h 2237474"/>
              <a:gd name="connsiteX164" fmla="*/ 4572 w 12192000"/>
              <a:gd name="connsiteY164" fmla="*/ 2111091 h 2237474"/>
              <a:gd name="connsiteX165" fmla="*/ 0 w 12192000"/>
              <a:gd name="connsiteY165" fmla="*/ 2110468 h 2237474"/>
              <a:gd name="connsiteX166" fmla="*/ 0 w 12192000"/>
              <a:gd name="connsiteY16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1511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81987 w 12192000"/>
              <a:gd name="connsiteY140" fmla="*/ 2216757 h 2237474"/>
              <a:gd name="connsiteX141" fmla="*/ 669923 w 12192000"/>
              <a:gd name="connsiteY141" fmla="*/ 2211682 h 2237474"/>
              <a:gd name="connsiteX142" fmla="*/ 648680 w 12192000"/>
              <a:gd name="connsiteY142" fmla="*/ 2206229 h 2237474"/>
              <a:gd name="connsiteX143" fmla="*/ 597225 w 12192000"/>
              <a:gd name="connsiteY143" fmla="*/ 2180999 h 2237474"/>
              <a:gd name="connsiteX144" fmla="*/ 558449 w 12192000"/>
              <a:gd name="connsiteY144" fmla="*/ 2182346 h 2237474"/>
              <a:gd name="connsiteX145" fmla="*/ 550517 w 12192000"/>
              <a:gd name="connsiteY145" fmla="*/ 2182060 h 2237474"/>
              <a:gd name="connsiteX146" fmla="*/ 550309 w 12192000"/>
              <a:gd name="connsiteY146" fmla="*/ 2181825 h 2237474"/>
              <a:gd name="connsiteX147" fmla="*/ 541836 w 12192000"/>
              <a:gd name="connsiteY147" fmla="*/ 2181063 h 2237474"/>
              <a:gd name="connsiteX148" fmla="*/ 536057 w 12192000"/>
              <a:gd name="connsiteY148" fmla="*/ 2181537 h 2237474"/>
              <a:gd name="connsiteX149" fmla="*/ 520671 w 12192000"/>
              <a:gd name="connsiteY149" fmla="*/ 2180980 h 2237474"/>
              <a:gd name="connsiteX150" fmla="*/ 515024 w 12192000"/>
              <a:gd name="connsiteY150" fmla="*/ 2179258 h 2237474"/>
              <a:gd name="connsiteX151" fmla="*/ 512278 w 12192000"/>
              <a:gd name="connsiteY151" fmla="*/ 2176369 h 2237474"/>
              <a:gd name="connsiteX152" fmla="*/ 480419 w 12192000"/>
              <a:gd name="connsiteY152" fmla="*/ 2167807 h 2237474"/>
              <a:gd name="connsiteX153" fmla="*/ 413835 w 12192000"/>
              <a:gd name="connsiteY153" fmla="*/ 2156783 h 2237474"/>
              <a:gd name="connsiteX154" fmla="*/ 376513 w 12192000"/>
              <a:gd name="connsiteY154" fmla="*/ 2154014 h 2237474"/>
              <a:gd name="connsiteX155" fmla="*/ 273386 w 12192000"/>
              <a:gd name="connsiteY155" fmla="*/ 2142551 h 2237474"/>
              <a:gd name="connsiteX156" fmla="*/ 169207 w 12192000"/>
              <a:gd name="connsiteY156" fmla="*/ 2128100 h 2237474"/>
              <a:gd name="connsiteX157" fmla="*/ 93149 w 12192000"/>
              <a:gd name="connsiteY157" fmla="*/ 2105324 h 2237474"/>
              <a:gd name="connsiteX158" fmla="*/ 88109 w 12192000"/>
              <a:gd name="connsiteY158" fmla="*/ 2106704 h 2237474"/>
              <a:gd name="connsiteX159" fmla="*/ 80022 w 12192000"/>
              <a:gd name="connsiteY159" fmla="*/ 2107254 h 2237474"/>
              <a:gd name="connsiteX160" fmla="*/ 79717 w 12192000"/>
              <a:gd name="connsiteY160" fmla="*/ 2107046 h 2237474"/>
              <a:gd name="connsiteX161" fmla="*/ 72352 w 12192000"/>
              <a:gd name="connsiteY161" fmla="*/ 2107991 h 2237474"/>
              <a:gd name="connsiteX162" fmla="*/ 37645 w 12192000"/>
              <a:gd name="connsiteY162" fmla="*/ 2115401 h 2237474"/>
              <a:gd name="connsiteX163" fmla="*/ 4572 w 12192000"/>
              <a:gd name="connsiteY163" fmla="*/ 2111091 h 2237474"/>
              <a:gd name="connsiteX164" fmla="*/ 0 w 12192000"/>
              <a:gd name="connsiteY164" fmla="*/ 2110468 h 2237474"/>
              <a:gd name="connsiteX165" fmla="*/ 0 w 12192000"/>
              <a:gd name="connsiteY16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36057 w 12192000"/>
              <a:gd name="connsiteY147" fmla="*/ 2181537 h 2237474"/>
              <a:gd name="connsiteX148" fmla="*/ 520671 w 12192000"/>
              <a:gd name="connsiteY148" fmla="*/ 2180980 h 2237474"/>
              <a:gd name="connsiteX149" fmla="*/ 515024 w 12192000"/>
              <a:gd name="connsiteY149" fmla="*/ 2179258 h 2237474"/>
              <a:gd name="connsiteX150" fmla="*/ 512278 w 12192000"/>
              <a:gd name="connsiteY150" fmla="*/ 2176369 h 2237474"/>
              <a:gd name="connsiteX151" fmla="*/ 480419 w 12192000"/>
              <a:gd name="connsiteY151" fmla="*/ 2167807 h 2237474"/>
              <a:gd name="connsiteX152" fmla="*/ 413835 w 12192000"/>
              <a:gd name="connsiteY152" fmla="*/ 2156783 h 2237474"/>
              <a:gd name="connsiteX153" fmla="*/ 376513 w 12192000"/>
              <a:gd name="connsiteY153" fmla="*/ 2154014 h 2237474"/>
              <a:gd name="connsiteX154" fmla="*/ 273386 w 12192000"/>
              <a:gd name="connsiteY154" fmla="*/ 2142551 h 2237474"/>
              <a:gd name="connsiteX155" fmla="*/ 169207 w 12192000"/>
              <a:gd name="connsiteY155" fmla="*/ 2128100 h 2237474"/>
              <a:gd name="connsiteX156" fmla="*/ 93149 w 12192000"/>
              <a:gd name="connsiteY156" fmla="*/ 2105324 h 2237474"/>
              <a:gd name="connsiteX157" fmla="*/ 88109 w 12192000"/>
              <a:gd name="connsiteY157" fmla="*/ 2106704 h 2237474"/>
              <a:gd name="connsiteX158" fmla="*/ 80022 w 12192000"/>
              <a:gd name="connsiteY158" fmla="*/ 2107254 h 2237474"/>
              <a:gd name="connsiteX159" fmla="*/ 79717 w 12192000"/>
              <a:gd name="connsiteY159" fmla="*/ 2107046 h 2237474"/>
              <a:gd name="connsiteX160" fmla="*/ 72352 w 12192000"/>
              <a:gd name="connsiteY160" fmla="*/ 2107991 h 2237474"/>
              <a:gd name="connsiteX161" fmla="*/ 37645 w 12192000"/>
              <a:gd name="connsiteY161" fmla="*/ 2115401 h 2237474"/>
              <a:gd name="connsiteX162" fmla="*/ 4572 w 12192000"/>
              <a:gd name="connsiteY162" fmla="*/ 2111091 h 2237474"/>
              <a:gd name="connsiteX163" fmla="*/ 0 w 12192000"/>
              <a:gd name="connsiteY163" fmla="*/ 2110468 h 2237474"/>
              <a:gd name="connsiteX164" fmla="*/ 0 w 12192000"/>
              <a:gd name="connsiteY16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41836 w 12192000"/>
              <a:gd name="connsiteY146" fmla="*/ 2181063 h 2237474"/>
              <a:gd name="connsiteX147" fmla="*/ 520671 w 12192000"/>
              <a:gd name="connsiteY147" fmla="*/ 2180980 h 2237474"/>
              <a:gd name="connsiteX148" fmla="*/ 515024 w 12192000"/>
              <a:gd name="connsiteY148" fmla="*/ 2179258 h 2237474"/>
              <a:gd name="connsiteX149" fmla="*/ 512278 w 12192000"/>
              <a:gd name="connsiteY149" fmla="*/ 2176369 h 2237474"/>
              <a:gd name="connsiteX150" fmla="*/ 480419 w 12192000"/>
              <a:gd name="connsiteY150" fmla="*/ 2167807 h 2237474"/>
              <a:gd name="connsiteX151" fmla="*/ 413835 w 12192000"/>
              <a:gd name="connsiteY151" fmla="*/ 2156783 h 2237474"/>
              <a:gd name="connsiteX152" fmla="*/ 376513 w 12192000"/>
              <a:gd name="connsiteY152" fmla="*/ 2154014 h 2237474"/>
              <a:gd name="connsiteX153" fmla="*/ 273386 w 12192000"/>
              <a:gd name="connsiteY153" fmla="*/ 2142551 h 2237474"/>
              <a:gd name="connsiteX154" fmla="*/ 169207 w 12192000"/>
              <a:gd name="connsiteY154" fmla="*/ 2128100 h 2237474"/>
              <a:gd name="connsiteX155" fmla="*/ 93149 w 12192000"/>
              <a:gd name="connsiteY155" fmla="*/ 2105324 h 2237474"/>
              <a:gd name="connsiteX156" fmla="*/ 88109 w 12192000"/>
              <a:gd name="connsiteY156" fmla="*/ 2106704 h 2237474"/>
              <a:gd name="connsiteX157" fmla="*/ 80022 w 12192000"/>
              <a:gd name="connsiteY157" fmla="*/ 2107254 h 2237474"/>
              <a:gd name="connsiteX158" fmla="*/ 79717 w 12192000"/>
              <a:gd name="connsiteY158" fmla="*/ 2107046 h 2237474"/>
              <a:gd name="connsiteX159" fmla="*/ 72352 w 12192000"/>
              <a:gd name="connsiteY159" fmla="*/ 2107991 h 2237474"/>
              <a:gd name="connsiteX160" fmla="*/ 37645 w 12192000"/>
              <a:gd name="connsiteY160" fmla="*/ 2115401 h 2237474"/>
              <a:gd name="connsiteX161" fmla="*/ 4572 w 12192000"/>
              <a:gd name="connsiteY161" fmla="*/ 2111091 h 2237474"/>
              <a:gd name="connsiteX162" fmla="*/ 0 w 12192000"/>
              <a:gd name="connsiteY162" fmla="*/ 2110468 h 2237474"/>
              <a:gd name="connsiteX163" fmla="*/ 0 w 12192000"/>
              <a:gd name="connsiteY16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512278 w 12192000"/>
              <a:gd name="connsiteY148" fmla="*/ 2176369 h 2237474"/>
              <a:gd name="connsiteX149" fmla="*/ 480419 w 12192000"/>
              <a:gd name="connsiteY149" fmla="*/ 2167807 h 2237474"/>
              <a:gd name="connsiteX150" fmla="*/ 413835 w 12192000"/>
              <a:gd name="connsiteY150" fmla="*/ 2156783 h 2237474"/>
              <a:gd name="connsiteX151" fmla="*/ 376513 w 12192000"/>
              <a:gd name="connsiteY151" fmla="*/ 2154014 h 2237474"/>
              <a:gd name="connsiteX152" fmla="*/ 273386 w 12192000"/>
              <a:gd name="connsiteY152" fmla="*/ 2142551 h 2237474"/>
              <a:gd name="connsiteX153" fmla="*/ 169207 w 12192000"/>
              <a:gd name="connsiteY153" fmla="*/ 2128100 h 2237474"/>
              <a:gd name="connsiteX154" fmla="*/ 93149 w 12192000"/>
              <a:gd name="connsiteY154" fmla="*/ 2105324 h 2237474"/>
              <a:gd name="connsiteX155" fmla="*/ 88109 w 12192000"/>
              <a:gd name="connsiteY155" fmla="*/ 2106704 h 2237474"/>
              <a:gd name="connsiteX156" fmla="*/ 80022 w 12192000"/>
              <a:gd name="connsiteY156" fmla="*/ 2107254 h 2237474"/>
              <a:gd name="connsiteX157" fmla="*/ 79717 w 12192000"/>
              <a:gd name="connsiteY157" fmla="*/ 2107046 h 2237474"/>
              <a:gd name="connsiteX158" fmla="*/ 72352 w 12192000"/>
              <a:gd name="connsiteY158" fmla="*/ 2107991 h 2237474"/>
              <a:gd name="connsiteX159" fmla="*/ 37645 w 12192000"/>
              <a:gd name="connsiteY159" fmla="*/ 2115401 h 2237474"/>
              <a:gd name="connsiteX160" fmla="*/ 4572 w 12192000"/>
              <a:gd name="connsiteY160" fmla="*/ 2111091 h 2237474"/>
              <a:gd name="connsiteX161" fmla="*/ 0 w 12192000"/>
              <a:gd name="connsiteY161" fmla="*/ 2110468 h 2237474"/>
              <a:gd name="connsiteX162" fmla="*/ 0 w 12192000"/>
              <a:gd name="connsiteY16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80419 w 12192000"/>
              <a:gd name="connsiteY148" fmla="*/ 2167807 h 2237474"/>
              <a:gd name="connsiteX149" fmla="*/ 413835 w 12192000"/>
              <a:gd name="connsiteY149" fmla="*/ 2156783 h 2237474"/>
              <a:gd name="connsiteX150" fmla="*/ 376513 w 12192000"/>
              <a:gd name="connsiteY150" fmla="*/ 2154014 h 2237474"/>
              <a:gd name="connsiteX151" fmla="*/ 273386 w 12192000"/>
              <a:gd name="connsiteY151" fmla="*/ 2142551 h 2237474"/>
              <a:gd name="connsiteX152" fmla="*/ 169207 w 12192000"/>
              <a:gd name="connsiteY152" fmla="*/ 2128100 h 2237474"/>
              <a:gd name="connsiteX153" fmla="*/ 93149 w 12192000"/>
              <a:gd name="connsiteY153" fmla="*/ 2105324 h 2237474"/>
              <a:gd name="connsiteX154" fmla="*/ 88109 w 12192000"/>
              <a:gd name="connsiteY154" fmla="*/ 2106704 h 2237474"/>
              <a:gd name="connsiteX155" fmla="*/ 80022 w 12192000"/>
              <a:gd name="connsiteY155" fmla="*/ 2107254 h 2237474"/>
              <a:gd name="connsiteX156" fmla="*/ 79717 w 12192000"/>
              <a:gd name="connsiteY156" fmla="*/ 2107046 h 2237474"/>
              <a:gd name="connsiteX157" fmla="*/ 72352 w 12192000"/>
              <a:gd name="connsiteY157" fmla="*/ 2107991 h 2237474"/>
              <a:gd name="connsiteX158" fmla="*/ 37645 w 12192000"/>
              <a:gd name="connsiteY158" fmla="*/ 2115401 h 2237474"/>
              <a:gd name="connsiteX159" fmla="*/ 4572 w 12192000"/>
              <a:gd name="connsiteY159" fmla="*/ 2111091 h 2237474"/>
              <a:gd name="connsiteX160" fmla="*/ 0 w 12192000"/>
              <a:gd name="connsiteY160" fmla="*/ 2110468 h 2237474"/>
              <a:gd name="connsiteX161" fmla="*/ 0 w 12192000"/>
              <a:gd name="connsiteY16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9717 w 12192000"/>
              <a:gd name="connsiteY155" fmla="*/ 2107046 h 2237474"/>
              <a:gd name="connsiteX156" fmla="*/ 72352 w 12192000"/>
              <a:gd name="connsiteY156" fmla="*/ 2107991 h 2237474"/>
              <a:gd name="connsiteX157" fmla="*/ 37645 w 12192000"/>
              <a:gd name="connsiteY157" fmla="*/ 2115401 h 2237474"/>
              <a:gd name="connsiteX158" fmla="*/ 4572 w 12192000"/>
              <a:gd name="connsiteY158" fmla="*/ 2111091 h 2237474"/>
              <a:gd name="connsiteX159" fmla="*/ 0 w 12192000"/>
              <a:gd name="connsiteY159" fmla="*/ 2110468 h 2237474"/>
              <a:gd name="connsiteX160" fmla="*/ 0 w 12192000"/>
              <a:gd name="connsiteY16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8109 w 12192000"/>
              <a:gd name="connsiteY153" fmla="*/ 2106704 h 2237474"/>
              <a:gd name="connsiteX154" fmla="*/ 80022 w 12192000"/>
              <a:gd name="connsiteY154" fmla="*/ 2107254 h 2237474"/>
              <a:gd name="connsiteX155" fmla="*/ 72352 w 12192000"/>
              <a:gd name="connsiteY155" fmla="*/ 2107991 h 2237474"/>
              <a:gd name="connsiteX156" fmla="*/ 37645 w 12192000"/>
              <a:gd name="connsiteY156" fmla="*/ 2115401 h 2237474"/>
              <a:gd name="connsiteX157" fmla="*/ 4572 w 12192000"/>
              <a:gd name="connsiteY157" fmla="*/ 2111091 h 2237474"/>
              <a:gd name="connsiteX158" fmla="*/ 0 w 12192000"/>
              <a:gd name="connsiteY158" fmla="*/ 2110468 h 2237474"/>
              <a:gd name="connsiteX159" fmla="*/ 0 w 12192000"/>
              <a:gd name="connsiteY15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93149 w 12192000"/>
              <a:gd name="connsiteY152" fmla="*/ 2105324 h 2237474"/>
              <a:gd name="connsiteX153" fmla="*/ 80022 w 12192000"/>
              <a:gd name="connsiteY153" fmla="*/ 2107254 h 2237474"/>
              <a:gd name="connsiteX154" fmla="*/ 72352 w 12192000"/>
              <a:gd name="connsiteY154" fmla="*/ 2107991 h 2237474"/>
              <a:gd name="connsiteX155" fmla="*/ 37645 w 12192000"/>
              <a:gd name="connsiteY155" fmla="*/ 2115401 h 2237474"/>
              <a:gd name="connsiteX156" fmla="*/ 4572 w 12192000"/>
              <a:gd name="connsiteY156" fmla="*/ 2111091 h 2237474"/>
              <a:gd name="connsiteX157" fmla="*/ 0 w 12192000"/>
              <a:gd name="connsiteY157" fmla="*/ 2110468 h 2237474"/>
              <a:gd name="connsiteX158" fmla="*/ 0 w 12192000"/>
              <a:gd name="connsiteY15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50309 w 12192000"/>
              <a:gd name="connsiteY145" fmla="*/ 2181825 h 2237474"/>
              <a:gd name="connsiteX146" fmla="*/ 520671 w 12192000"/>
              <a:gd name="connsiteY146" fmla="*/ 2180980 h 2237474"/>
              <a:gd name="connsiteX147" fmla="*/ 515024 w 12192000"/>
              <a:gd name="connsiteY147" fmla="*/ 2179258 h 2237474"/>
              <a:gd name="connsiteX148" fmla="*/ 413835 w 12192000"/>
              <a:gd name="connsiteY148" fmla="*/ 2156783 h 2237474"/>
              <a:gd name="connsiteX149" fmla="*/ 376513 w 12192000"/>
              <a:gd name="connsiteY149" fmla="*/ 2154014 h 2237474"/>
              <a:gd name="connsiteX150" fmla="*/ 273386 w 12192000"/>
              <a:gd name="connsiteY150" fmla="*/ 2142551 h 2237474"/>
              <a:gd name="connsiteX151" fmla="*/ 169207 w 12192000"/>
              <a:gd name="connsiteY151" fmla="*/ 2128100 h 2237474"/>
              <a:gd name="connsiteX152" fmla="*/ 80022 w 12192000"/>
              <a:gd name="connsiteY152" fmla="*/ 2107254 h 2237474"/>
              <a:gd name="connsiteX153" fmla="*/ 72352 w 12192000"/>
              <a:gd name="connsiteY153" fmla="*/ 2107991 h 2237474"/>
              <a:gd name="connsiteX154" fmla="*/ 37645 w 12192000"/>
              <a:gd name="connsiteY154" fmla="*/ 2115401 h 2237474"/>
              <a:gd name="connsiteX155" fmla="*/ 4572 w 12192000"/>
              <a:gd name="connsiteY155" fmla="*/ 2111091 h 2237474"/>
              <a:gd name="connsiteX156" fmla="*/ 0 w 12192000"/>
              <a:gd name="connsiteY156" fmla="*/ 2110468 h 2237474"/>
              <a:gd name="connsiteX157" fmla="*/ 0 w 12192000"/>
              <a:gd name="connsiteY15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50517 w 12192000"/>
              <a:gd name="connsiteY144" fmla="*/ 2182060 h 2237474"/>
              <a:gd name="connsiteX145" fmla="*/ 520671 w 12192000"/>
              <a:gd name="connsiteY145" fmla="*/ 2180980 h 2237474"/>
              <a:gd name="connsiteX146" fmla="*/ 515024 w 12192000"/>
              <a:gd name="connsiteY146" fmla="*/ 2179258 h 2237474"/>
              <a:gd name="connsiteX147" fmla="*/ 413835 w 12192000"/>
              <a:gd name="connsiteY147" fmla="*/ 2156783 h 2237474"/>
              <a:gd name="connsiteX148" fmla="*/ 376513 w 12192000"/>
              <a:gd name="connsiteY148" fmla="*/ 2154014 h 2237474"/>
              <a:gd name="connsiteX149" fmla="*/ 273386 w 12192000"/>
              <a:gd name="connsiteY149" fmla="*/ 2142551 h 2237474"/>
              <a:gd name="connsiteX150" fmla="*/ 169207 w 12192000"/>
              <a:gd name="connsiteY150" fmla="*/ 2128100 h 2237474"/>
              <a:gd name="connsiteX151" fmla="*/ 80022 w 12192000"/>
              <a:gd name="connsiteY151" fmla="*/ 2107254 h 2237474"/>
              <a:gd name="connsiteX152" fmla="*/ 72352 w 12192000"/>
              <a:gd name="connsiteY152" fmla="*/ 2107991 h 2237474"/>
              <a:gd name="connsiteX153" fmla="*/ 37645 w 12192000"/>
              <a:gd name="connsiteY153" fmla="*/ 2115401 h 2237474"/>
              <a:gd name="connsiteX154" fmla="*/ 4572 w 12192000"/>
              <a:gd name="connsiteY154" fmla="*/ 2111091 h 2237474"/>
              <a:gd name="connsiteX155" fmla="*/ 0 w 12192000"/>
              <a:gd name="connsiteY155" fmla="*/ 2110468 h 2237474"/>
              <a:gd name="connsiteX156" fmla="*/ 0 w 12192000"/>
              <a:gd name="connsiteY15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58449 w 12192000"/>
              <a:gd name="connsiteY143" fmla="*/ 2182346 h 2237474"/>
              <a:gd name="connsiteX144" fmla="*/ 520671 w 12192000"/>
              <a:gd name="connsiteY144" fmla="*/ 2180980 h 2237474"/>
              <a:gd name="connsiteX145" fmla="*/ 515024 w 12192000"/>
              <a:gd name="connsiteY145" fmla="*/ 2179258 h 2237474"/>
              <a:gd name="connsiteX146" fmla="*/ 413835 w 12192000"/>
              <a:gd name="connsiteY146" fmla="*/ 2156783 h 2237474"/>
              <a:gd name="connsiteX147" fmla="*/ 376513 w 12192000"/>
              <a:gd name="connsiteY147" fmla="*/ 2154014 h 2237474"/>
              <a:gd name="connsiteX148" fmla="*/ 273386 w 12192000"/>
              <a:gd name="connsiteY148" fmla="*/ 2142551 h 2237474"/>
              <a:gd name="connsiteX149" fmla="*/ 169207 w 12192000"/>
              <a:gd name="connsiteY149" fmla="*/ 2128100 h 2237474"/>
              <a:gd name="connsiteX150" fmla="*/ 80022 w 12192000"/>
              <a:gd name="connsiteY150" fmla="*/ 2107254 h 2237474"/>
              <a:gd name="connsiteX151" fmla="*/ 72352 w 12192000"/>
              <a:gd name="connsiteY151" fmla="*/ 2107991 h 2237474"/>
              <a:gd name="connsiteX152" fmla="*/ 37645 w 12192000"/>
              <a:gd name="connsiteY152" fmla="*/ 2115401 h 2237474"/>
              <a:gd name="connsiteX153" fmla="*/ 4572 w 12192000"/>
              <a:gd name="connsiteY153" fmla="*/ 2111091 h 2237474"/>
              <a:gd name="connsiteX154" fmla="*/ 0 w 12192000"/>
              <a:gd name="connsiteY154" fmla="*/ 2110468 h 2237474"/>
              <a:gd name="connsiteX155" fmla="*/ 0 w 12192000"/>
              <a:gd name="connsiteY15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69923 w 12192000"/>
              <a:gd name="connsiteY140" fmla="*/ 2211682 h 2237474"/>
              <a:gd name="connsiteX141" fmla="*/ 648680 w 12192000"/>
              <a:gd name="connsiteY141" fmla="*/ 2206229 h 2237474"/>
              <a:gd name="connsiteX142" fmla="*/ 597225 w 12192000"/>
              <a:gd name="connsiteY142" fmla="*/ 2180999 h 2237474"/>
              <a:gd name="connsiteX143" fmla="*/ 520671 w 12192000"/>
              <a:gd name="connsiteY143" fmla="*/ 2180980 h 2237474"/>
              <a:gd name="connsiteX144" fmla="*/ 515024 w 12192000"/>
              <a:gd name="connsiteY144" fmla="*/ 2179258 h 2237474"/>
              <a:gd name="connsiteX145" fmla="*/ 413835 w 12192000"/>
              <a:gd name="connsiteY145" fmla="*/ 2156783 h 2237474"/>
              <a:gd name="connsiteX146" fmla="*/ 376513 w 12192000"/>
              <a:gd name="connsiteY146" fmla="*/ 2154014 h 2237474"/>
              <a:gd name="connsiteX147" fmla="*/ 273386 w 12192000"/>
              <a:gd name="connsiteY147" fmla="*/ 2142551 h 2237474"/>
              <a:gd name="connsiteX148" fmla="*/ 169207 w 12192000"/>
              <a:gd name="connsiteY148" fmla="*/ 2128100 h 2237474"/>
              <a:gd name="connsiteX149" fmla="*/ 80022 w 12192000"/>
              <a:gd name="connsiteY149" fmla="*/ 2107254 h 2237474"/>
              <a:gd name="connsiteX150" fmla="*/ 72352 w 12192000"/>
              <a:gd name="connsiteY150" fmla="*/ 2107991 h 2237474"/>
              <a:gd name="connsiteX151" fmla="*/ 37645 w 12192000"/>
              <a:gd name="connsiteY151" fmla="*/ 2115401 h 2237474"/>
              <a:gd name="connsiteX152" fmla="*/ 4572 w 12192000"/>
              <a:gd name="connsiteY152" fmla="*/ 2111091 h 2237474"/>
              <a:gd name="connsiteX153" fmla="*/ 0 w 12192000"/>
              <a:gd name="connsiteY153" fmla="*/ 2110468 h 2237474"/>
              <a:gd name="connsiteX154" fmla="*/ 0 w 12192000"/>
              <a:gd name="connsiteY15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648680 w 12192000"/>
              <a:gd name="connsiteY140" fmla="*/ 2206229 h 2237474"/>
              <a:gd name="connsiteX141" fmla="*/ 597225 w 12192000"/>
              <a:gd name="connsiteY141" fmla="*/ 2180999 h 2237474"/>
              <a:gd name="connsiteX142" fmla="*/ 520671 w 12192000"/>
              <a:gd name="connsiteY142" fmla="*/ 2180980 h 2237474"/>
              <a:gd name="connsiteX143" fmla="*/ 515024 w 12192000"/>
              <a:gd name="connsiteY143" fmla="*/ 2179258 h 2237474"/>
              <a:gd name="connsiteX144" fmla="*/ 413835 w 12192000"/>
              <a:gd name="connsiteY144" fmla="*/ 2156783 h 2237474"/>
              <a:gd name="connsiteX145" fmla="*/ 376513 w 12192000"/>
              <a:gd name="connsiteY145" fmla="*/ 2154014 h 2237474"/>
              <a:gd name="connsiteX146" fmla="*/ 273386 w 12192000"/>
              <a:gd name="connsiteY146" fmla="*/ 2142551 h 2237474"/>
              <a:gd name="connsiteX147" fmla="*/ 169207 w 12192000"/>
              <a:gd name="connsiteY147" fmla="*/ 2128100 h 2237474"/>
              <a:gd name="connsiteX148" fmla="*/ 80022 w 12192000"/>
              <a:gd name="connsiteY148" fmla="*/ 2107254 h 2237474"/>
              <a:gd name="connsiteX149" fmla="*/ 72352 w 12192000"/>
              <a:gd name="connsiteY149" fmla="*/ 2107991 h 2237474"/>
              <a:gd name="connsiteX150" fmla="*/ 37645 w 12192000"/>
              <a:gd name="connsiteY150" fmla="*/ 2115401 h 2237474"/>
              <a:gd name="connsiteX151" fmla="*/ 4572 w 12192000"/>
              <a:gd name="connsiteY151" fmla="*/ 2111091 h 2237474"/>
              <a:gd name="connsiteX152" fmla="*/ 0 w 12192000"/>
              <a:gd name="connsiteY152" fmla="*/ 2110468 h 2237474"/>
              <a:gd name="connsiteX153" fmla="*/ 0 w 12192000"/>
              <a:gd name="connsiteY15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72352 w 12192000"/>
              <a:gd name="connsiteY148" fmla="*/ 2107991 h 2237474"/>
              <a:gd name="connsiteX149" fmla="*/ 37645 w 12192000"/>
              <a:gd name="connsiteY149" fmla="*/ 2115401 h 2237474"/>
              <a:gd name="connsiteX150" fmla="*/ 4572 w 12192000"/>
              <a:gd name="connsiteY150" fmla="*/ 2111091 h 2237474"/>
              <a:gd name="connsiteX151" fmla="*/ 0 w 12192000"/>
              <a:gd name="connsiteY151" fmla="*/ 2110468 h 2237474"/>
              <a:gd name="connsiteX152" fmla="*/ 0 w 12192000"/>
              <a:gd name="connsiteY15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80022 w 12192000"/>
              <a:gd name="connsiteY147" fmla="*/ 2107254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784978 w 12192000"/>
              <a:gd name="connsiteY139" fmla="*/ 2212360 h 2237474"/>
              <a:gd name="connsiteX140" fmla="*/ 597225 w 12192000"/>
              <a:gd name="connsiteY140" fmla="*/ 2180999 h 2237474"/>
              <a:gd name="connsiteX141" fmla="*/ 520671 w 12192000"/>
              <a:gd name="connsiteY141" fmla="*/ 2180980 h 2237474"/>
              <a:gd name="connsiteX142" fmla="*/ 515024 w 12192000"/>
              <a:gd name="connsiteY142" fmla="*/ 2179258 h 2237474"/>
              <a:gd name="connsiteX143" fmla="*/ 413835 w 12192000"/>
              <a:gd name="connsiteY143" fmla="*/ 2156783 h 2237474"/>
              <a:gd name="connsiteX144" fmla="*/ 376513 w 12192000"/>
              <a:gd name="connsiteY144" fmla="*/ 2154014 h 2237474"/>
              <a:gd name="connsiteX145" fmla="*/ 273386 w 12192000"/>
              <a:gd name="connsiteY145" fmla="*/ 2142551 h 2237474"/>
              <a:gd name="connsiteX146" fmla="*/ 169207 w 12192000"/>
              <a:gd name="connsiteY146" fmla="*/ 2128100 h 2237474"/>
              <a:gd name="connsiteX147" fmla="*/ 77641 w 12192000"/>
              <a:gd name="connsiteY147" fmla="*/ 2126835 h 2237474"/>
              <a:gd name="connsiteX148" fmla="*/ 37645 w 12192000"/>
              <a:gd name="connsiteY148" fmla="*/ 2115401 h 2237474"/>
              <a:gd name="connsiteX149" fmla="*/ 4572 w 12192000"/>
              <a:gd name="connsiteY149" fmla="*/ 2111091 h 2237474"/>
              <a:gd name="connsiteX150" fmla="*/ 0 w 12192000"/>
              <a:gd name="connsiteY150" fmla="*/ 2110468 h 2237474"/>
              <a:gd name="connsiteX151" fmla="*/ 0 w 12192000"/>
              <a:gd name="connsiteY15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800195 w 12192000"/>
              <a:gd name="connsiteY138" fmla="*/ 2209407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02752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324828 w 12192000"/>
              <a:gd name="connsiteY133" fmla="*/ 2231968 h 2237474"/>
              <a:gd name="connsiteX134" fmla="*/ 1279765 w 12192000"/>
              <a:gd name="connsiteY134" fmla="*/ 2229639 h 2237474"/>
              <a:gd name="connsiteX135" fmla="*/ 1195347 w 12192000"/>
              <a:gd name="connsiteY135" fmla="*/ 2212354 h 2237474"/>
              <a:gd name="connsiteX136" fmla="*/ 970251 w 12192000"/>
              <a:gd name="connsiteY136" fmla="*/ 2221029 h 2237474"/>
              <a:gd name="connsiteX137" fmla="*/ 812914 w 12192000"/>
              <a:gd name="connsiteY137" fmla="*/ 2210095 h 2237474"/>
              <a:gd name="connsiteX138" fmla="*/ 776382 w 12192000"/>
              <a:gd name="connsiteY138" fmla="*/ 2204512 h 2237474"/>
              <a:gd name="connsiteX139" fmla="*/ 597225 w 12192000"/>
              <a:gd name="connsiteY139" fmla="*/ 2180999 h 2237474"/>
              <a:gd name="connsiteX140" fmla="*/ 520671 w 12192000"/>
              <a:gd name="connsiteY140" fmla="*/ 2180980 h 2237474"/>
              <a:gd name="connsiteX141" fmla="*/ 515024 w 12192000"/>
              <a:gd name="connsiteY141" fmla="*/ 2179258 h 2237474"/>
              <a:gd name="connsiteX142" fmla="*/ 413835 w 12192000"/>
              <a:gd name="connsiteY142" fmla="*/ 2156783 h 2237474"/>
              <a:gd name="connsiteX143" fmla="*/ 376513 w 12192000"/>
              <a:gd name="connsiteY143" fmla="*/ 2154014 h 2237474"/>
              <a:gd name="connsiteX144" fmla="*/ 273386 w 12192000"/>
              <a:gd name="connsiteY144" fmla="*/ 2142551 h 2237474"/>
              <a:gd name="connsiteX145" fmla="*/ 169207 w 12192000"/>
              <a:gd name="connsiteY145" fmla="*/ 2128100 h 2237474"/>
              <a:gd name="connsiteX146" fmla="*/ 77641 w 12192000"/>
              <a:gd name="connsiteY146" fmla="*/ 2126835 h 2237474"/>
              <a:gd name="connsiteX147" fmla="*/ 37645 w 12192000"/>
              <a:gd name="connsiteY147" fmla="*/ 2115401 h 2237474"/>
              <a:gd name="connsiteX148" fmla="*/ 4572 w 12192000"/>
              <a:gd name="connsiteY148" fmla="*/ 2111091 h 2237474"/>
              <a:gd name="connsiteX149" fmla="*/ 0 w 12192000"/>
              <a:gd name="connsiteY149" fmla="*/ 2110468 h 2237474"/>
              <a:gd name="connsiteX150" fmla="*/ 0 w 12192000"/>
              <a:gd name="connsiteY15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123424 w 12192000"/>
              <a:gd name="connsiteY107" fmla="*/ 1952930 h 2237474"/>
              <a:gd name="connsiteX108" fmla="*/ 3009910 w 12192000"/>
              <a:gd name="connsiteY108" fmla="*/ 1957866 h 2237474"/>
              <a:gd name="connsiteX109" fmla="*/ 2995934 w 12192000"/>
              <a:gd name="connsiteY109" fmla="*/ 1967085 h 2237474"/>
              <a:gd name="connsiteX110" fmla="*/ 2942858 w 12192000"/>
              <a:gd name="connsiteY110" fmla="*/ 1981367 h 2237474"/>
              <a:gd name="connsiteX111" fmla="*/ 2875436 w 12192000"/>
              <a:gd name="connsiteY111" fmla="*/ 1996977 h 2237474"/>
              <a:gd name="connsiteX112" fmla="*/ 2874892 w 12192000"/>
              <a:gd name="connsiteY112" fmla="*/ 1996085 h 2237474"/>
              <a:gd name="connsiteX113" fmla="*/ 2843662 w 12192000"/>
              <a:gd name="connsiteY113" fmla="*/ 1992498 h 2237474"/>
              <a:gd name="connsiteX114" fmla="*/ 2718916 w 12192000"/>
              <a:gd name="connsiteY114" fmla="*/ 1990867 h 2237474"/>
              <a:gd name="connsiteX115" fmla="*/ 2713522 w 12192000"/>
              <a:gd name="connsiteY115" fmla="*/ 1990173 h 2237474"/>
              <a:gd name="connsiteX116" fmla="*/ 2578178 w 12192000"/>
              <a:gd name="connsiteY116" fmla="*/ 1990531 h 2237474"/>
              <a:gd name="connsiteX117" fmla="*/ 2476147 w 12192000"/>
              <a:gd name="connsiteY117" fmla="*/ 1998305 h 2237474"/>
              <a:gd name="connsiteX118" fmla="*/ 2373568 w 12192000"/>
              <a:gd name="connsiteY118" fmla="*/ 2003219 h 2237474"/>
              <a:gd name="connsiteX119" fmla="*/ 2287219 w 12192000"/>
              <a:gd name="connsiteY119" fmla="*/ 1998750 h 2237474"/>
              <a:gd name="connsiteX120" fmla="*/ 2243069 w 12192000"/>
              <a:gd name="connsiteY120" fmla="*/ 2005321 h 2237474"/>
              <a:gd name="connsiteX121" fmla="*/ 2164831 w 12192000"/>
              <a:gd name="connsiteY121" fmla="*/ 2010143 h 2237474"/>
              <a:gd name="connsiteX122" fmla="*/ 2085228 w 12192000"/>
              <a:gd name="connsiteY122" fmla="*/ 2046431 h 2237474"/>
              <a:gd name="connsiteX123" fmla="*/ 2058061 w 12192000"/>
              <a:gd name="connsiteY123" fmla="*/ 2047942 h 2237474"/>
              <a:gd name="connsiteX124" fmla="*/ 2042244 w 12192000"/>
              <a:gd name="connsiteY124" fmla="*/ 2055560 h 2237474"/>
              <a:gd name="connsiteX125" fmla="*/ 1877728 w 12192000"/>
              <a:gd name="connsiteY125" fmla="*/ 2101004 h 2237474"/>
              <a:gd name="connsiteX126" fmla="*/ 1759056 w 12192000"/>
              <a:gd name="connsiteY126" fmla="*/ 2125608 h 2237474"/>
              <a:gd name="connsiteX127" fmla="*/ 1637948 w 12192000"/>
              <a:gd name="connsiteY127" fmla="*/ 2172597 h 2237474"/>
              <a:gd name="connsiteX128" fmla="*/ 1434549 w 12192000"/>
              <a:gd name="connsiteY128" fmla="*/ 2234522 h 2237474"/>
              <a:gd name="connsiteX129" fmla="*/ 1398481 w 12192000"/>
              <a:gd name="connsiteY129" fmla="*/ 2237074 h 2237474"/>
              <a:gd name="connsiteX130" fmla="*/ 1398407 w 12192000"/>
              <a:gd name="connsiteY130" fmla="*/ 2237095 h 2237474"/>
              <a:gd name="connsiteX131" fmla="*/ 1370962 w 12192000"/>
              <a:gd name="connsiteY131" fmla="*/ 2237474 h 2237474"/>
              <a:gd name="connsiteX132" fmla="*/ 1356367 w 12192000"/>
              <a:gd name="connsiteY132" fmla="*/ 2235089 h 2237474"/>
              <a:gd name="connsiteX133" fmla="*/ 1279765 w 12192000"/>
              <a:gd name="connsiteY133" fmla="*/ 2229639 h 2237474"/>
              <a:gd name="connsiteX134" fmla="*/ 1195347 w 12192000"/>
              <a:gd name="connsiteY134" fmla="*/ 2212354 h 2237474"/>
              <a:gd name="connsiteX135" fmla="*/ 970251 w 12192000"/>
              <a:gd name="connsiteY135" fmla="*/ 2221029 h 2237474"/>
              <a:gd name="connsiteX136" fmla="*/ 812914 w 12192000"/>
              <a:gd name="connsiteY136" fmla="*/ 2210095 h 2237474"/>
              <a:gd name="connsiteX137" fmla="*/ 776382 w 12192000"/>
              <a:gd name="connsiteY137" fmla="*/ 2204512 h 2237474"/>
              <a:gd name="connsiteX138" fmla="*/ 597225 w 12192000"/>
              <a:gd name="connsiteY138" fmla="*/ 2180999 h 2237474"/>
              <a:gd name="connsiteX139" fmla="*/ 520671 w 12192000"/>
              <a:gd name="connsiteY139" fmla="*/ 2180980 h 2237474"/>
              <a:gd name="connsiteX140" fmla="*/ 515024 w 12192000"/>
              <a:gd name="connsiteY140" fmla="*/ 2179258 h 2237474"/>
              <a:gd name="connsiteX141" fmla="*/ 413835 w 12192000"/>
              <a:gd name="connsiteY141" fmla="*/ 2156783 h 2237474"/>
              <a:gd name="connsiteX142" fmla="*/ 376513 w 12192000"/>
              <a:gd name="connsiteY142" fmla="*/ 2154014 h 2237474"/>
              <a:gd name="connsiteX143" fmla="*/ 273386 w 12192000"/>
              <a:gd name="connsiteY143" fmla="*/ 2142551 h 2237474"/>
              <a:gd name="connsiteX144" fmla="*/ 169207 w 12192000"/>
              <a:gd name="connsiteY144" fmla="*/ 2128100 h 2237474"/>
              <a:gd name="connsiteX145" fmla="*/ 77641 w 12192000"/>
              <a:gd name="connsiteY145" fmla="*/ 2126835 h 2237474"/>
              <a:gd name="connsiteX146" fmla="*/ 37645 w 12192000"/>
              <a:gd name="connsiteY146" fmla="*/ 2115401 h 2237474"/>
              <a:gd name="connsiteX147" fmla="*/ 4572 w 12192000"/>
              <a:gd name="connsiteY147" fmla="*/ 2111091 h 2237474"/>
              <a:gd name="connsiteX148" fmla="*/ 0 w 12192000"/>
              <a:gd name="connsiteY148" fmla="*/ 2110468 h 2237474"/>
              <a:gd name="connsiteX149" fmla="*/ 0 w 12192000"/>
              <a:gd name="connsiteY14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578178 w 12192000"/>
              <a:gd name="connsiteY115" fmla="*/ 1990531 h 2237474"/>
              <a:gd name="connsiteX116" fmla="*/ 2476147 w 12192000"/>
              <a:gd name="connsiteY116" fmla="*/ 1998305 h 2237474"/>
              <a:gd name="connsiteX117" fmla="*/ 2373568 w 12192000"/>
              <a:gd name="connsiteY117" fmla="*/ 2003219 h 2237474"/>
              <a:gd name="connsiteX118" fmla="*/ 2287219 w 12192000"/>
              <a:gd name="connsiteY118" fmla="*/ 1998750 h 2237474"/>
              <a:gd name="connsiteX119" fmla="*/ 2243069 w 12192000"/>
              <a:gd name="connsiteY119" fmla="*/ 2005321 h 2237474"/>
              <a:gd name="connsiteX120" fmla="*/ 2164831 w 12192000"/>
              <a:gd name="connsiteY120" fmla="*/ 2010143 h 2237474"/>
              <a:gd name="connsiteX121" fmla="*/ 2085228 w 12192000"/>
              <a:gd name="connsiteY121" fmla="*/ 2046431 h 2237474"/>
              <a:gd name="connsiteX122" fmla="*/ 2058061 w 12192000"/>
              <a:gd name="connsiteY122" fmla="*/ 2047942 h 2237474"/>
              <a:gd name="connsiteX123" fmla="*/ 2042244 w 12192000"/>
              <a:gd name="connsiteY123" fmla="*/ 2055560 h 2237474"/>
              <a:gd name="connsiteX124" fmla="*/ 1877728 w 12192000"/>
              <a:gd name="connsiteY124" fmla="*/ 2101004 h 2237474"/>
              <a:gd name="connsiteX125" fmla="*/ 1759056 w 12192000"/>
              <a:gd name="connsiteY125" fmla="*/ 2125608 h 2237474"/>
              <a:gd name="connsiteX126" fmla="*/ 1637948 w 12192000"/>
              <a:gd name="connsiteY126" fmla="*/ 2172597 h 2237474"/>
              <a:gd name="connsiteX127" fmla="*/ 1434549 w 12192000"/>
              <a:gd name="connsiteY127" fmla="*/ 2234522 h 2237474"/>
              <a:gd name="connsiteX128" fmla="*/ 1398481 w 12192000"/>
              <a:gd name="connsiteY128" fmla="*/ 2237074 h 2237474"/>
              <a:gd name="connsiteX129" fmla="*/ 1398407 w 12192000"/>
              <a:gd name="connsiteY129" fmla="*/ 2237095 h 2237474"/>
              <a:gd name="connsiteX130" fmla="*/ 1370962 w 12192000"/>
              <a:gd name="connsiteY130" fmla="*/ 2237474 h 2237474"/>
              <a:gd name="connsiteX131" fmla="*/ 1356367 w 12192000"/>
              <a:gd name="connsiteY131" fmla="*/ 2235089 h 2237474"/>
              <a:gd name="connsiteX132" fmla="*/ 1279765 w 12192000"/>
              <a:gd name="connsiteY132" fmla="*/ 2229639 h 2237474"/>
              <a:gd name="connsiteX133" fmla="*/ 1195347 w 12192000"/>
              <a:gd name="connsiteY133" fmla="*/ 2212354 h 2237474"/>
              <a:gd name="connsiteX134" fmla="*/ 970251 w 12192000"/>
              <a:gd name="connsiteY134" fmla="*/ 2221029 h 2237474"/>
              <a:gd name="connsiteX135" fmla="*/ 812914 w 12192000"/>
              <a:gd name="connsiteY135" fmla="*/ 2210095 h 2237474"/>
              <a:gd name="connsiteX136" fmla="*/ 776382 w 12192000"/>
              <a:gd name="connsiteY136" fmla="*/ 2204512 h 2237474"/>
              <a:gd name="connsiteX137" fmla="*/ 597225 w 12192000"/>
              <a:gd name="connsiteY137" fmla="*/ 2180999 h 2237474"/>
              <a:gd name="connsiteX138" fmla="*/ 520671 w 12192000"/>
              <a:gd name="connsiteY138" fmla="*/ 2180980 h 2237474"/>
              <a:gd name="connsiteX139" fmla="*/ 515024 w 12192000"/>
              <a:gd name="connsiteY139" fmla="*/ 2179258 h 2237474"/>
              <a:gd name="connsiteX140" fmla="*/ 413835 w 12192000"/>
              <a:gd name="connsiteY140" fmla="*/ 2156783 h 2237474"/>
              <a:gd name="connsiteX141" fmla="*/ 376513 w 12192000"/>
              <a:gd name="connsiteY141" fmla="*/ 2154014 h 2237474"/>
              <a:gd name="connsiteX142" fmla="*/ 273386 w 12192000"/>
              <a:gd name="connsiteY142" fmla="*/ 2142551 h 2237474"/>
              <a:gd name="connsiteX143" fmla="*/ 169207 w 12192000"/>
              <a:gd name="connsiteY143" fmla="*/ 2128100 h 2237474"/>
              <a:gd name="connsiteX144" fmla="*/ 77641 w 12192000"/>
              <a:gd name="connsiteY144" fmla="*/ 2126835 h 2237474"/>
              <a:gd name="connsiteX145" fmla="*/ 37645 w 12192000"/>
              <a:gd name="connsiteY145" fmla="*/ 2115401 h 2237474"/>
              <a:gd name="connsiteX146" fmla="*/ 4572 w 12192000"/>
              <a:gd name="connsiteY146" fmla="*/ 2111091 h 2237474"/>
              <a:gd name="connsiteX147" fmla="*/ 0 w 12192000"/>
              <a:gd name="connsiteY147" fmla="*/ 2110468 h 2237474"/>
              <a:gd name="connsiteX148" fmla="*/ 0 w 12192000"/>
              <a:gd name="connsiteY148"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7031309 w 12192000"/>
              <a:gd name="connsiteY58" fmla="*/ 1619451 h 2237474"/>
              <a:gd name="connsiteX59" fmla="*/ 6900177 w 12192000"/>
              <a:gd name="connsiteY59" fmla="*/ 1636016 h 2237474"/>
              <a:gd name="connsiteX60" fmla="*/ 6795372 w 12192000"/>
              <a:gd name="connsiteY60" fmla="*/ 1644845 h 2237474"/>
              <a:gd name="connsiteX61" fmla="*/ 6692251 w 12192000"/>
              <a:gd name="connsiteY61" fmla="*/ 1656357 h 2237474"/>
              <a:gd name="connsiteX62" fmla="*/ 6655235 w 12192000"/>
              <a:gd name="connsiteY62" fmla="*/ 1661869 h 2237474"/>
              <a:gd name="connsiteX63" fmla="*/ 6554894 w 12192000"/>
              <a:gd name="connsiteY63" fmla="*/ 1664428 h 2237474"/>
              <a:gd name="connsiteX64" fmla="*/ 6516595 w 12192000"/>
              <a:gd name="connsiteY64" fmla="*/ 1667475 h 2237474"/>
              <a:gd name="connsiteX65" fmla="*/ 6508541 w 12192000"/>
              <a:gd name="connsiteY65" fmla="*/ 1668757 h 2237474"/>
              <a:gd name="connsiteX66" fmla="*/ 6471012 w 12192000"/>
              <a:gd name="connsiteY66" fmla="*/ 1678604 h 2237474"/>
              <a:gd name="connsiteX67" fmla="*/ 6364035 w 12192000"/>
              <a:gd name="connsiteY67" fmla="*/ 1667683 h 2237474"/>
              <a:gd name="connsiteX68" fmla="*/ 6280959 w 12192000"/>
              <a:gd name="connsiteY68" fmla="*/ 1689329 h 2237474"/>
              <a:gd name="connsiteX69" fmla="*/ 6243319 w 12192000"/>
              <a:gd name="connsiteY69" fmla="*/ 1695560 h 2237474"/>
              <a:gd name="connsiteX70" fmla="*/ 6098321 w 12192000"/>
              <a:gd name="connsiteY70" fmla="*/ 1721646 h 2237474"/>
              <a:gd name="connsiteX71" fmla="*/ 5880652 w 12192000"/>
              <a:gd name="connsiteY71" fmla="*/ 1779643 h 2237474"/>
              <a:gd name="connsiteX72" fmla="*/ 5785959 w 12192000"/>
              <a:gd name="connsiteY72" fmla="*/ 1775307 h 2237474"/>
              <a:gd name="connsiteX73" fmla="*/ 5643534 w 12192000"/>
              <a:gd name="connsiteY73" fmla="*/ 1802919 h 2237474"/>
              <a:gd name="connsiteX74" fmla="*/ 5518799 w 12192000"/>
              <a:gd name="connsiteY74" fmla="*/ 1818312 h 2237474"/>
              <a:gd name="connsiteX75" fmla="*/ 5505014 w 12192000"/>
              <a:gd name="connsiteY75" fmla="*/ 1819259 h 2237474"/>
              <a:gd name="connsiteX76" fmla="*/ 5453307 w 12192000"/>
              <a:gd name="connsiteY76" fmla="*/ 1815450 h 2237474"/>
              <a:gd name="connsiteX77" fmla="*/ 5221533 w 12192000"/>
              <a:gd name="connsiteY77" fmla="*/ 1846950 h 2237474"/>
              <a:gd name="connsiteX78" fmla="*/ 5149802 w 12192000"/>
              <a:gd name="connsiteY78" fmla="*/ 1844846 h 2237474"/>
              <a:gd name="connsiteX79" fmla="*/ 5114927 w 12192000"/>
              <a:gd name="connsiteY79" fmla="*/ 1847827 h 2237474"/>
              <a:gd name="connsiteX80" fmla="*/ 5108970 w 12192000"/>
              <a:gd name="connsiteY80" fmla="*/ 1847935 h 2237474"/>
              <a:gd name="connsiteX81" fmla="*/ 5067961 w 12192000"/>
              <a:gd name="connsiteY81" fmla="*/ 1845917 h 2237474"/>
              <a:gd name="connsiteX82" fmla="*/ 5007075 w 12192000"/>
              <a:gd name="connsiteY82" fmla="*/ 1838626 h 2237474"/>
              <a:gd name="connsiteX83" fmla="*/ 4944087 w 12192000"/>
              <a:gd name="connsiteY83" fmla="*/ 1823332 h 2237474"/>
              <a:gd name="connsiteX84" fmla="*/ 4907662 w 12192000"/>
              <a:gd name="connsiteY84" fmla="*/ 1816900 h 2237474"/>
              <a:gd name="connsiteX85" fmla="*/ 4882386 w 12192000"/>
              <a:gd name="connsiteY85" fmla="*/ 1809844 h 2237474"/>
              <a:gd name="connsiteX86" fmla="*/ 4811440 w 12192000"/>
              <a:gd name="connsiteY86" fmla="*/ 1804655 h 2237474"/>
              <a:gd name="connsiteX87" fmla="*/ 4691075 w 12192000"/>
              <a:gd name="connsiteY87" fmla="*/ 1801389 h 2237474"/>
              <a:gd name="connsiteX88" fmla="*/ 4640313 w 12192000"/>
              <a:gd name="connsiteY88" fmla="*/ 1784307 h 2237474"/>
              <a:gd name="connsiteX89" fmla="*/ 4536503 w 12192000"/>
              <a:gd name="connsiteY89" fmla="*/ 1785334 h 2237474"/>
              <a:gd name="connsiteX90" fmla="*/ 4513724 w 12192000"/>
              <a:gd name="connsiteY90" fmla="*/ 1791996 h 2237474"/>
              <a:gd name="connsiteX91" fmla="*/ 4459810 w 12192000"/>
              <a:gd name="connsiteY91" fmla="*/ 1797886 h 2237474"/>
              <a:gd name="connsiteX92" fmla="*/ 4379064 w 12192000"/>
              <a:gd name="connsiteY92" fmla="*/ 1817177 h 2237474"/>
              <a:gd name="connsiteX93" fmla="*/ 4290981 w 12192000"/>
              <a:gd name="connsiteY93" fmla="*/ 1839677 h 2237474"/>
              <a:gd name="connsiteX94" fmla="*/ 4238372 w 12192000"/>
              <a:gd name="connsiteY94" fmla="*/ 1851480 h 2237474"/>
              <a:gd name="connsiteX95" fmla="*/ 4232517 w 12192000"/>
              <a:gd name="connsiteY95" fmla="*/ 1852567 h 2237474"/>
              <a:gd name="connsiteX96" fmla="*/ 4191732 w 12192000"/>
              <a:gd name="connsiteY96" fmla="*/ 1857328 h 2237474"/>
              <a:gd name="connsiteX97" fmla="*/ 4065532 w 12192000"/>
              <a:gd name="connsiteY97" fmla="*/ 1855477 h 2237474"/>
              <a:gd name="connsiteX98" fmla="*/ 4028460 w 12192000"/>
              <a:gd name="connsiteY98" fmla="*/ 1855137 h 2237474"/>
              <a:gd name="connsiteX99" fmla="*/ 4002267 w 12192000"/>
              <a:gd name="connsiteY99" fmla="*/ 1852352 h 2237474"/>
              <a:gd name="connsiteX100" fmla="*/ 3931396 w 12192000"/>
              <a:gd name="connsiteY100" fmla="*/ 1858915 h 2237474"/>
              <a:gd name="connsiteX101" fmla="*/ 3812162 w 12192000"/>
              <a:gd name="connsiteY101" fmla="*/ 1875501 h 2237474"/>
              <a:gd name="connsiteX102" fmla="*/ 3758105 w 12192000"/>
              <a:gd name="connsiteY102" fmla="*/ 1871856 h 2237474"/>
              <a:gd name="connsiteX103" fmla="*/ 3715896 w 12192000"/>
              <a:gd name="connsiteY103" fmla="*/ 1881552 h 2237474"/>
              <a:gd name="connsiteX104" fmla="*/ 3567259 w 12192000"/>
              <a:gd name="connsiteY104" fmla="*/ 1893482 h 2237474"/>
              <a:gd name="connsiteX105" fmla="*/ 3405770 w 12192000"/>
              <a:gd name="connsiteY105" fmla="*/ 1904591 h 2237474"/>
              <a:gd name="connsiteX106" fmla="*/ 3280097 w 12192000"/>
              <a:gd name="connsiteY106" fmla="*/ 1919610 h 2237474"/>
              <a:gd name="connsiteX107" fmla="*/ 3009910 w 12192000"/>
              <a:gd name="connsiteY107" fmla="*/ 1957866 h 2237474"/>
              <a:gd name="connsiteX108" fmla="*/ 2995934 w 12192000"/>
              <a:gd name="connsiteY108" fmla="*/ 1967085 h 2237474"/>
              <a:gd name="connsiteX109" fmla="*/ 2942858 w 12192000"/>
              <a:gd name="connsiteY109" fmla="*/ 1981367 h 2237474"/>
              <a:gd name="connsiteX110" fmla="*/ 2875436 w 12192000"/>
              <a:gd name="connsiteY110" fmla="*/ 1996977 h 2237474"/>
              <a:gd name="connsiteX111" fmla="*/ 2874892 w 12192000"/>
              <a:gd name="connsiteY111" fmla="*/ 1996085 h 2237474"/>
              <a:gd name="connsiteX112" fmla="*/ 2843662 w 12192000"/>
              <a:gd name="connsiteY112" fmla="*/ 1992498 h 2237474"/>
              <a:gd name="connsiteX113" fmla="*/ 2718916 w 12192000"/>
              <a:gd name="connsiteY113" fmla="*/ 1990867 h 2237474"/>
              <a:gd name="connsiteX114" fmla="*/ 2713522 w 12192000"/>
              <a:gd name="connsiteY114" fmla="*/ 1990173 h 2237474"/>
              <a:gd name="connsiteX115" fmla="*/ 2476147 w 12192000"/>
              <a:gd name="connsiteY115" fmla="*/ 1998305 h 2237474"/>
              <a:gd name="connsiteX116" fmla="*/ 2373568 w 12192000"/>
              <a:gd name="connsiteY116" fmla="*/ 2003219 h 2237474"/>
              <a:gd name="connsiteX117" fmla="*/ 2287219 w 12192000"/>
              <a:gd name="connsiteY117" fmla="*/ 1998750 h 2237474"/>
              <a:gd name="connsiteX118" fmla="*/ 2243069 w 12192000"/>
              <a:gd name="connsiteY118" fmla="*/ 2005321 h 2237474"/>
              <a:gd name="connsiteX119" fmla="*/ 2164831 w 12192000"/>
              <a:gd name="connsiteY119" fmla="*/ 2010143 h 2237474"/>
              <a:gd name="connsiteX120" fmla="*/ 2085228 w 12192000"/>
              <a:gd name="connsiteY120" fmla="*/ 2046431 h 2237474"/>
              <a:gd name="connsiteX121" fmla="*/ 2058061 w 12192000"/>
              <a:gd name="connsiteY121" fmla="*/ 2047942 h 2237474"/>
              <a:gd name="connsiteX122" fmla="*/ 2042244 w 12192000"/>
              <a:gd name="connsiteY122" fmla="*/ 2055560 h 2237474"/>
              <a:gd name="connsiteX123" fmla="*/ 1877728 w 12192000"/>
              <a:gd name="connsiteY123" fmla="*/ 2101004 h 2237474"/>
              <a:gd name="connsiteX124" fmla="*/ 1759056 w 12192000"/>
              <a:gd name="connsiteY124" fmla="*/ 2125608 h 2237474"/>
              <a:gd name="connsiteX125" fmla="*/ 1637948 w 12192000"/>
              <a:gd name="connsiteY125" fmla="*/ 2172597 h 2237474"/>
              <a:gd name="connsiteX126" fmla="*/ 1434549 w 12192000"/>
              <a:gd name="connsiteY126" fmla="*/ 2234522 h 2237474"/>
              <a:gd name="connsiteX127" fmla="*/ 1398481 w 12192000"/>
              <a:gd name="connsiteY127" fmla="*/ 2237074 h 2237474"/>
              <a:gd name="connsiteX128" fmla="*/ 1398407 w 12192000"/>
              <a:gd name="connsiteY128" fmla="*/ 2237095 h 2237474"/>
              <a:gd name="connsiteX129" fmla="*/ 1370962 w 12192000"/>
              <a:gd name="connsiteY129" fmla="*/ 2237474 h 2237474"/>
              <a:gd name="connsiteX130" fmla="*/ 1356367 w 12192000"/>
              <a:gd name="connsiteY130" fmla="*/ 2235089 h 2237474"/>
              <a:gd name="connsiteX131" fmla="*/ 1279765 w 12192000"/>
              <a:gd name="connsiteY131" fmla="*/ 2229639 h 2237474"/>
              <a:gd name="connsiteX132" fmla="*/ 1195347 w 12192000"/>
              <a:gd name="connsiteY132" fmla="*/ 2212354 h 2237474"/>
              <a:gd name="connsiteX133" fmla="*/ 970251 w 12192000"/>
              <a:gd name="connsiteY133" fmla="*/ 2221029 h 2237474"/>
              <a:gd name="connsiteX134" fmla="*/ 812914 w 12192000"/>
              <a:gd name="connsiteY134" fmla="*/ 2210095 h 2237474"/>
              <a:gd name="connsiteX135" fmla="*/ 776382 w 12192000"/>
              <a:gd name="connsiteY135" fmla="*/ 2204512 h 2237474"/>
              <a:gd name="connsiteX136" fmla="*/ 597225 w 12192000"/>
              <a:gd name="connsiteY136" fmla="*/ 2180999 h 2237474"/>
              <a:gd name="connsiteX137" fmla="*/ 520671 w 12192000"/>
              <a:gd name="connsiteY137" fmla="*/ 2180980 h 2237474"/>
              <a:gd name="connsiteX138" fmla="*/ 515024 w 12192000"/>
              <a:gd name="connsiteY138" fmla="*/ 2179258 h 2237474"/>
              <a:gd name="connsiteX139" fmla="*/ 413835 w 12192000"/>
              <a:gd name="connsiteY139" fmla="*/ 2156783 h 2237474"/>
              <a:gd name="connsiteX140" fmla="*/ 376513 w 12192000"/>
              <a:gd name="connsiteY140" fmla="*/ 2154014 h 2237474"/>
              <a:gd name="connsiteX141" fmla="*/ 273386 w 12192000"/>
              <a:gd name="connsiteY141" fmla="*/ 2142551 h 2237474"/>
              <a:gd name="connsiteX142" fmla="*/ 169207 w 12192000"/>
              <a:gd name="connsiteY142" fmla="*/ 2128100 h 2237474"/>
              <a:gd name="connsiteX143" fmla="*/ 77641 w 12192000"/>
              <a:gd name="connsiteY143" fmla="*/ 2126835 h 2237474"/>
              <a:gd name="connsiteX144" fmla="*/ 37645 w 12192000"/>
              <a:gd name="connsiteY144" fmla="*/ 2115401 h 2237474"/>
              <a:gd name="connsiteX145" fmla="*/ 4572 w 12192000"/>
              <a:gd name="connsiteY145" fmla="*/ 2111091 h 2237474"/>
              <a:gd name="connsiteX146" fmla="*/ 0 w 12192000"/>
              <a:gd name="connsiteY146" fmla="*/ 2110468 h 2237474"/>
              <a:gd name="connsiteX147" fmla="*/ 0 w 12192000"/>
              <a:gd name="connsiteY147"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139997 w 12192000"/>
              <a:gd name="connsiteY45" fmla="*/ 1282713 h 2237474"/>
              <a:gd name="connsiteX46" fmla="*/ 8074238 w 12192000"/>
              <a:gd name="connsiteY46" fmla="*/ 1301895 h 2237474"/>
              <a:gd name="connsiteX47" fmla="*/ 7942099 w 12192000"/>
              <a:gd name="connsiteY47" fmla="*/ 1336332 h 2237474"/>
              <a:gd name="connsiteX48" fmla="*/ 7902328 w 12192000"/>
              <a:gd name="connsiteY48" fmla="*/ 1345865 h 2237474"/>
              <a:gd name="connsiteX49" fmla="*/ 7840612 w 12192000"/>
              <a:gd name="connsiteY49" fmla="*/ 1369373 h 2237474"/>
              <a:gd name="connsiteX50" fmla="*/ 7786819 w 12192000"/>
              <a:gd name="connsiteY50" fmla="*/ 1378970 h 2237474"/>
              <a:gd name="connsiteX51" fmla="*/ 7548172 w 12192000"/>
              <a:gd name="connsiteY51" fmla="*/ 1417460 h 2237474"/>
              <a:gd name="connsiteX52" fmla="*/ 7483437 w 12192000"/>
              <a:gd name="connsiteY52" fmla="*/ 1478152 h 2237474"/>
              <a:gd name="connsiteX53" fmla="*/ 7377870 w 12192000"/>
              <a:gd name="connsiteY53" fmla="*/ 1523319 h 2237474"/>
              <a:gd name="connsiteX54" fmla="*/ 7230737 w 12192000"/>
              <a:gd name="connsiteY54" fmla="*/ 1562633 h 2237474"/>
              <a:gd name="connsiteX55" fmla="*/ 7224458 w 12192000"/>
              <a:gd name="connsiteY55" fmla="*/ 1573008 h 2237474"/>
              <a:gd name="connsiteX56" fmla="*/ 7183121 w 12192000"/>
              <a:gd name="connsiteY56" fmla="*/ 1595162 h 2237474"/>
              <a:gd name="connsiteX57" fmla="*/ 7164601 w 12192000"/>
              <a:gd name="connsiteY57" fmla="*/ 1606490 h 2237474"/>
              <a:gd name="connsiteX58" fmla="*/ 6900177 w 12192000"/>
              <a:gd name="connsiteY58" fmla="*/ 1636016 h 2237474"/>
              <a:gd name="connsiteX59" fmla="*/ 6795372 w 12192000"/>
              <a:gd name="connsiteY59" fmla="*/ 1644845 h 2237474"/>
              <a:gd name="connsiteX60" fmla="*/ 6692251 w 12192000"/>
              <a:gd name="connsiteY60" fmla="*/ 1656357 h 2237474"/>
              <a:gd name="connsiteX61" fmla="*/ 6655235 w 12192000"/>
              <a:gd name="connsiteY61" fmla="*/ 1661869 h 2237474"/>
              <a:gd name="connsiteX62" fmla="*/ 6554894 w 12192000"/>
              <a:gd name="connsiteY62" fmla="*/ 1664428 h 2237474"/>
              <a:gd name="connsiteX63" fmla="*/ 6516595 w 12192000"/>
              <a:gd name="connsiteY63" fmla="*/ 1667475 h 2237474"/>
              <a:gd name="connsiteX64" fmla="*/ 6508541 w 12192000"/>
              <a:gd name="connsiteY64" fmla="*/ 1668757 h 2237474"/>
              <a:gd name="connsiteX65" fmla="*/ 6471012 w 12192000"/>
              <a:gd name="connsiteY65" fmla="*/ 1678604 h 2237474"/>
              <a:gd name="connsiteX66" fmla="*/ 6364035 w 12192000"/>
              <a:gd name="connsiteY66" fmla="*/ 1667683 h 2237474"/>
              <a:gd name="connsiteX67" fmla="*/ 6280959 w 12192000"/>
              <a:gd name="connsiteY67" fmla="*/ 1689329 h 2237474"/>
              <a:gd name="connsiteX68" fmla="*/ 6243319 w 12192000"/>
              <a:gd name="connsiteY68" fmla="*/ 1695560 h 2237474"/>
              <a:gd name="connsiteX69" fmla="*/ 6098321 w 12192000"/>
              <a:gd name="connsiteY69" fmla="*/ 1721646 h 2237474"/>
              <a:gd name="connsiteX70" fmla="*/ 5880652 w 12192000"/>
              <a:gd name="connsiteY70" fmla="*/ 1779643 h 2237474"/>
              <a:gd name="connsiteX71" fmla="*/ 5785959 w 12192000"/>
              <a:gd name="connsiteY71" fmla="*/ 1775307 h 2237474"/>
              <a:gd name="connsiteX72" fmla="*/ 5643534 w 12192000"/>
              <a:gd name="connsiteY72" fmla="*/ 1802919 h 2237474"/>
              <a:gd name="connsiteX73" fmla="*/ 5518799 w 12192000"/>
              <a:gd name="connsiteY73" fmla="*/ 1818312 h 2237474"/>
              <a:gd name="connsiteX74" fmla="*/ 5505014 w 12192000"/>
              <a:gd name="connsiteY74" fmla="*/ 1819259 h 2237474"/>
              <a:gd name="connsiteX75" fmla="*/ 5453307 w 12192000"/>
              <a:gd name="connsiteY75" fmla="*/ 1815450 h 2237474"/>
              <a:gd name="connsiteX76" fmla="*/ 5221533 w 12192000"/>
              <a:gd name="connsiteY76" fmla="*/ 1846950 h 2237474"/>
              <a:gd name="connsiteX77" fmla="*/ 5149802 w 12192000"/>
              <a:gd name="connsiteY77" fmla="*/ 1844846 h 2237474"/>
              <a:gd name="connsiteX78" fmla="*/ 5114927 w 12192000"/>
              <a:gd name="connsiteY78" fmla="*/ 1847827 h 2237474"/>
              <a:gd name="connsiteX79" fmla="*/ 5108970 w 12192000"/>
              <a:gd name="connsiteY79" fmla="*/ 1847935 h 2237474"/>
              <a:gd name="connsiteX80" fmla="*/ 5067961 w 12192000"/>
              <a:gd name="connsiteY80" fmla="*/ 1845917 h 2237474"/>
              <a:gd name="connsiteX81" fmla="*/ 5007075 w 12192000"/>
              <a:gd name="connsiteY81" fmla="*/ 1838626 h 2237474"/>
              <a:gd name="connsiteX82" fmla="*/ 4944087 w 12192000"/>
              <a:gd name="connsiteY82" fmla="*/ 1823332 h 2237474"/>
              <a:gd name="connsiteX83" fmla="*/ 4907662 w 12192000"/>
              <a:gd name="connsiteY83" fmla="*/ 1816900 h 2237474"/>
              <a:gd name="connsiteX84" fmla="*/ 4882386 w 12192000"/>
              <a:gd name="connsiteY84" fmla="*/ 1809844 h 2237474"/>
              <a:gd name="connsiteX85" fmla="*/ 4811440 w 12192000"/>
              <a:gd name="connsiteY85" fmla="*/ 1804655 h 2237474"/>
              <a:gd name="connsiteX86" fmla="*/ 4691075 w 12192000"/>
              <a:gd name="connsiteY86" fmla="*/ 1801389 h 2237474"/>
              <a:gd name="connsiteX87" fmla="*/ 4640313 w 12192000"/>
              <a:gd name="connsiteY87" fmla="*/ 1784307 h 2237474"/>
              <a:gd name="connsiteX88" fmla="*/ 4536503 w 12192000"/>
              <a:gd name="connsiteY88" fmla="*/ 1785334 h 2237474"/>
              <a:gd name="connsiteX89" fmla="*/ 4513724 w 12192000"/>
              <a:gd name="connsiteY89" fmla="*/ 1791996 h 2237474"/>
              <a:gd name="connsiteX90" fmla="*/ 4459810 w 12192000"/>
              <a:gd name="connsiteY90" fmla="*/ 1797886 h 2237474"/>
              <a:gd name="connsiteX91" fmla="*/ 4379064 w 12192000"/>
              <a:gd name="connsiteY91" fmla="*/ 1817177 h 2237474"/>
              <a:gd name="connsiteX92" fmla="*/ 4290981 w 12192000"/>
              <a:gd name="connsiteY92" fmla="*/ 1839677 h 2237474"/>
              <a:gd name="connsiteX93" fmla="*/ 4238372 w 12192000"/>
              <a:gd name="connsiteY93" fmla="*/ 1851480 h 2237474"/>
              <a:gd name="connsiteX94" fmla="*/ 4232517 w 12192000"/>
              <a:gd name="connsiteY94" fmla="*/ 1852567 h 2237474"/>
              <a:gd name="connsiteX95" fmla="*/ 4191732 w 12192000"/>
              <a:gd name="connsiteY95" fmla="*/ 1857328 h 2237474"/>
              <a:gd name="connsiteX96" fmla="*/ 4065532 w 12192000"/>
              <a:gd name="connsiteY96" fmla="*/ 1855477 h 2237474"/>
              <a:gd name="connsiteX97" fmla="*/ 4028460 w 12192000"/>
              <a:gd name="connsiteY97" fmla="*/ 1855137 h 2237474"/>
              <a:gd name="connsiteX98" fmla="*/ 4002267 w 12192000"/>
              <a:gd name="connsiteY98" fmla="*/ 1852352 h 2237474"/>
              <a:gd name="connsiteX99" fmla="*/ 3931396 w 12192000"/>
              <a:gd name="connsiteY99" fmla="*/ 1858915 h 2237474"/>
              <a:gd name="connsiteX100" fmla="*/ 3812162 w 12192000"/>
              <a:gd name="connsiteY100" fmla="*/ 1875501 h 2237474"/>
              <a:gd name="connsiteX101" fmla="*/ 3758105 w 12192000"/>
              <a:gd name="connsiteY101" fmla="*/ 1871856 h 2237474"/>
              <a:gd name="connsiteX102" fmla="*/ 3715896 w 12192000"/>
              <a:gd name="connsiteY102" fmla="*/ 1881552 h 2237474"/>
              <a:gd name="connsiteX103" fmla="*/ 3567259 w 12192000"/>
              <a:gd name="connsiteY103" fmla="*/ 1893482 h 2237474"/>
              <a:gd name="connsiteX104" fmla="*/ 3405770 w 12192000"/>
              <a:gd name="connsiteY104" fmla="*/ 1904591 h 2237474"/>
              <a:gd name="connsiteX105" fmla="*/ 3280097 w 12192000"/>
              <a:gd name="connsiteY105" fmla="*/ 1919610 h 2237474"/>
              <a:gd name="connsiteX106" fmla="*/ 3009910 w 12192000"/>
              <a:gd name="connsiteY106" fmla="*/ 1957866 h 2237474"/>
              <a:gd name="connsiteX107" fmla="*/ 2995934 w 12192000"/>
              <a:gd name="connsiteY107" fmla="*/ 1967085 h 2237474"/>
              <a:gd name="connsiteX108" fmla="*/ 2942858 w 12192000"/>
              <a:gd name="connsiteY108" fmla="*/ 1981367 h 2237474"/>
              <a:gd name="connsiteX109" fmla="*/ 2875436 w 12192000"/>
              <a:gd name="connsiteY109" fmla="*/ 1996977 h 2237474"/>
              <a:gd name="connsiteX110" fmla="*/ 2874892 w 12192000"/>
              <a:gd name="connsiteY110" fmla="*/ 1996085 h 2237474"/>
              <a:gd name="connsiteX111" fmla="*/ 2843662 w 12192000"/>
              <a:gd name="connsiteY111" fmla="*/ 1992498 h 2237474"/>
              <a:gd name="connsiteX112" fmla="*/ 2718916 w 12192000"/>
              <a:gd name="connsiteY112" fmla="*/ 1990867 h 2237474"/>
              <a:gd name="connsiteX113" fmla="*/ 2713522 w 12192000"/>
              <a:gd name="connsiteY113" fmla="*/ 1990173 h 2237474"/>
              <a:gd name="connsiteX114" fmla="*/ 2476147 w 12192000"/>
              <a:gd name="connsiteY114" fmla="*/ 1998305 h 2237474"/>
              <a:gd name="connsiteX115" fmla="*/ 2373568 w 12192000"/>
              <a:gd name="connsiteY115" fmla="*/ 2003219 h 2237474"/>
              <a:gd name="connsiteX116" fmla="*/ 2287219 w 12192000"/>
              <a:gd name="connsiteY116" fmla="*/ 1998750 h 2237474"/>
              <a:gd name="connsiteX117" fmla="*/ 2243069 w 12192000"/>
              <a:gd name="connsiteY117" fmla="*/ 2005321 h 2237474"/>
              <a:gd name="connsiteX118" fmla="*/ 2164831 w 12192000"/>
              <a:gd name="connsiteY118" fmla="*/ 2010143 h 2237474"/>
              <a:gd name="connsiteX119" fmla="*/ 2085228 w 12192000"/>
              <a:gd name="connsiteY119" fmla="*/ 2046431 h 2237474"/>
              <a:gd name="connsiteX120" fmla="*/ 2058061 w 12192000"/>
              <a:gd name="connsiteY120" fmla="*/ 2047942 h 2237474"/>
              <a:gd name="connsiteX121" fmla="*/ 2042244 w 12192000"/>
              <a:gd name="connsiteY121" fmla="*/ 2055560 h 2237474"/>
              <a:gd name="connsiteX122" fmla="*/ 1877728 w 12192000"/>
              <a:gd name="connsiteY122" fmla="*/ 2101004 h 2237474"/>
              <a:gd name="connsiteX123" fmla="*/ 1759056 w 12192000"/>
              <a:gd name="connsiteY123" fmla="*/ 2125608 h 2237474"/>
              <a:gd name="connsiteX124" fmla="*/ 1637948 w 12192000"/>
              <a:gd name="connsiteY124" fmla="*/ 2172597 h 2237474"/>
              <a:gd name="connsiteX125" fmla="*/ 1434549 w 12192000"/>
              <a:gd name="connsiteY125" fmla="*/ 2234522 h 2237474"/>
              <a:gd name="connsiteX126" fmla="*/ 1398481 w 12192000"/>
              <a:gd name="connsiteY126" fmla="*/ 2237074 h 2237474"/>
              <a:gd name="connsiteX127" fmla="*/ 1398407 w 12192000"/>
              <a:gd name="connsiteY127" fmla="*/ 2237095 h 2237474"/>
              <a:gd name="connsiteX128" fmla="*/ 1370962 w 12192000"/>
              <a:gd name="connsiteY128" fmla="*/ 2237474 h 2237474"/>
              <a:gd name="connsiteX129" fmla="*/ 1356367 w 12192000"/>
              <a:gd name="connsiteY129" fmla="*/ 2235089 h 2237474"/>
              <a:gd name="connsiteX130" fmla="*/ 1279765 w 12192000"/>
              <a:gd name="connsiteY130" fmla="*/ 2229639 h 2237474"/>
              <a:gd name="connsiteX131" fmla="*/ 1195347 w 12192000"/>
              <a:gd name="connsiteY131" fmla="*/ 2212354 h 2237474"/>
              <a:gd name="connsiteX132" fmla="*/ 970251 w 12192000"/>
              <a:gd name="connsiteY132" fmla="*/ 2221029 h 2237474"/>
              <a:gd name="connsiteX133" fmla="*/ 812914 w 12192000"/>
              <a:gd name="connsiteY133" fmla="*/ 2210095 h 2237474"/>
              <a:gd name="connsiteX134" fmla="*/ 776382 w 12192000"/>
              <a:gd name="connsiteY134" fmla="*/ 2204512 h 2237474"/>
              <a:gd name="connsiteX135" fmla="*/ 597225 w 12192000"/>
              <a:gd name="connsiteY135" fmla="*/ 2180999 h 2237474"/>
              <a:gd name="connsiteX136" fmla="*/ 520671 w 12192000"/>
              <a:gd name="connsiteY136" fmla="*/ 2180980 h 2237474"/>
              <a:gd name="connsiteX137" fmla="*/ 515024 w 12192000"/>
              <a:gd name="connsiteY137" fmla="*/ 2179258 h 2237474"/>
              <a:gd name="connsiteX138" fmla="*/ 413835 w 12192000"/>
              <a:gd name="connsiteY138" fmla="*/ 2156783 h 2237474"/>
              <a:gd name="connsiteX139" fmla="*/ 376513 w 12192000"/>
              <a:gd name="connsiteY139" fmla="*/ 2154014 h 2237474"/>
              <a:gd name="connsiteX140" fmla="*/ 273386 w 12192000"/>
              <a:gd name="connsiteY140" fmla="*/ 2142551 h 2237474"/>
              <a:gd name="connsiteX141" fmla="*/ 169207 w 12192000"/>
              <a:gd name="connsiteY141" fmla="*/ 2128100 h 2237474"/>
              <a:gd name="connsiteX142" fmla="*/ 77641 w 12192000"/>
              <a:gd name="connsiteY142" fmla="*/ 2126835 h 2237474"/>
              <a:gd name="connsiteX143" fmla="*/ 37645 w 12192000"/>
              <a:gd name="connsiteY143" fmla="*/ 2115401 h 2237474"/>
              <a:gd name="connsiteX144" fmla="*/ 4572 w 12192000"/>
              <a:gd name="connsiteY144" fmla="*/ 2111091 h 2237474"/>
              <a:gd name="connsiteX145" fmla="*/ 0 w 12192000"/>
              <a:gd name="connsiteY145" fmla="*/ 2110468 h 2237474"/>
              <a:gd name="connsiteX146" fmla="*/ 0 w 12192000"/>
              <a:gd name="connsiteY146"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206287 w 12192000"/>
              <a:gd name="connsiteY44" fmla="*/ 1273060 h 2237474"/>
              <a:gd name="connsiteX45" fmla="*/ 8074238 w 12192000"/>
              <a:gd name="connsiteY45" fmla="*/ 1301895 h 2237474"/>
              <a:gd name="connsiteX46" fmla="*/ 7942099 w 12192000"/>
              <a:gd name="connsiteY46" fmla="*/ 1336332 h 2237474"/>
              <a:gd name="connsiteX47" fmla="*/ 7902328 w 12192000"/>
              <a:gd name="connsiteY47" fmla="*/ 1345865 h 2237474"/>
              <a:gd name="connsiteX48" fmla="*/ 7840612 w 12192000"/>
              <a:gd name="connsiteY48" fmla="*/ 1369373 h 2237474"/>
              <a:gd name="connsiteX49" fmla="*/ 7786819 w 12192000"/>
              <a:gd name="connsiteY49" fmla="*/ 1378970 h 2237474"/>
              <a:gd name="connsiteX50" fmla="*/ 7548172 w 12192000"/>
              <a:gd name="connsiteY50" fmla="*/ 1417460 h 2237474"/>
              <a:gd name="connsiteX51" fmla="*/ 7483437 w 12192000"/>
              <a:gd name="connsiteY51" fmla="*/ 1478152 h 2237474"/>
              <a:gd name="connsiteX52" fmla="*/ 7377870 w 12192000"/>
              <a:gd name="connsiteY52" fmla="*/ 1523319 h 2237474"/>
              <a:gd name="connsiteX53" fmla="*/ 7230737 w 12192000"/>
              <a:gd name="connsiteY53" fmla="*/ 1562633 h 2237474"/>
              <a:gd name="connsiteX54" fmla="*/ 7224458 w 12192000"/>
              <a:gd name="connsiteY54" fmla="*/ 1573008 h 2237474"/>
              <a:gd name="connsiteX55" fmla="*/ 7183121 w 12192000"/>
              <a:gd name="connsiteY55" fmla="*/ 1595162 h 2237474"/>
              <a:gd name="connsiteX56" fmla="*/ 7164601 w 12192000"/>
              <a:gd name="connsiteY56" fmla="*/ 1606490 h 2237474"/>
              <a:gd name="connsiteX57" fmla="*/ 6900177 w 12192000"/>
              <a:gd name="connsiteY57" fmla="*/ 1636016 h 2237474"/>
              <a:gd name="connsiteX58" fmla="*/ 6795372 w 12192000"/>
              <a:gd name="connsiteY58" fmla="*/ 1644845 h 2237474"/>
              <a:gd name="connsiteX59" fmla="*/ 6692251 w 12192000"/>
              <a:gd name="connsiteY59" fmla="*/ 1656357 h 2237474"/>
              <a:gd name="connsiteX60" fmla="*/ 6655235 w 12192000"/>
              <a:gd name="connsiteY60" fmla="*/ 1661869 h 2237474"/>
              <a:gd name="connsiteX61" fmla="*/ 6554894 w 12192000"/>
              <a:gd name="connsiteY61" fmla="*/ 1664428 h 2237474"/>
              <a:gd name="connsiteX62" fmla="*/ 6516595 w 12192000"/>
              <a:gd name="connsiteY62" fmla="*/ 1667475 h 2237474"/>
              <a:gd name="connsiteX63" fmla="*/ 6508541 w 12192000"/>
              <a:gd name="connsiteY63" fmla="*/ 1668757 h 2237474"/>
              <a:gd name="connsiteX64" fmla="*/ 6471012 w 12192000"/>
              <a:gd name="connsiteY64" fmla="*/ 1678604 h 2237474"/>
              <a:gd name="connsiteX65" fmla="*/ 6364035 w 12192000"/>
              <a:gd name="connsiteY65" fmla="*/ 1667683 h 2237474"/>
              <a:gd name="connsiteX66" fmla="*/ 6280959 w 12192000"/>
              <a:gd name="connsiteY66" fmla="*/ 1689329 h 2237474"/>
              <a:gd name="connsiteX67" fmla="*/ 6243319 w 12192000"/>
              <a:gd name="connsiteY67" fmla="*/ 1695560 h 2237474"/>
              <a:gd name="connsiteX68" fmla="*/ 6098321 w 12192000"/>
              <a:gd name="connsiteY68" fmla="*/ 1721646 h 2237474"/>
              <a:gd name="connsiteX69" fmla="*/ 5880652 w 12192000"/>
              <a:gd name="connsiteY69" fmla="*/ 1779643 h 2237474"/>
              <a:gd name="connsiteX70" fmla="*/ 5785959 w 12192000"/>
              <a:gd name="connsiteY70" fmla="*/ 1775307 h 2237474"/>
              <a:gd name="connsiteX71" fmla="*/ 5643534 w 12192000"/>
              <a:gd name="connsiteY71" fmla="*/ 1802919 h 2237474"/>
              <a:gd name="connsiteX72" fmla="*/ 5518799 w 12192000"/>
              <a:gd name="connsiteY72" fmla="*/ 1818312 h 2237474"/>
              <a:gd name="connsiteX73" fmla="*/ 5505014 w 12192000"/>
              <a:gd name="connsiteY73" fmla="*/ 1819259 h 2237474"/>
              <a:gd name="connsiteX74" fmla="*/ 5453307 w 12192000"/>
              <a:gd name="connsiteY74" fmla="*/ 1815450 h 2237474"/>
              <a:gd name="connsiteX75" fmla="*/ 5221533 w 12192000"/>
              <a:gd name="connsiteY75" fmla="*/ 1846950 h 2237474"/>
              <a:gd name="connsiteX76" fmla="*/ 5149802 w 12192000"/>
              <a:gd name="connsiteY76" fmla="*/ 1844846 h 2237474"/>
              <a:gd name="connsiteX77" fmla="*/ 5114927 w 12192000"/>
              <a:gd name="connsiteY77" fmla="*/ 1847827 h 2237474"/>
              <a:gd name="connsiteX78" fmla="*/ 5108970 w 12192000"/>
              <a:gd name="connsiteY78" fmla="*/ 1847935 h 2237474"/>
              <a:gd name="connsiteX79" fmla="*/ 5067961 w 12192000"/>
              <a:gd name="connsiteY79" fmla="*/ 1845917 h 2237474"/>
              <a:gd name="connsiteX80" fmla="*/ 5007075 w 12192000"/>
              <a:gd name="connsiteY80" fmla="*/ 1838626 h 2237474"/>
              <a:gd name="connsiteX81" fmla="*/ 4944087 w 12192000"/>
              <a:gd name="connsiteY81" fmla="*/ 1823332 h 2237474"/>
              <a:gd name="connsiteX82" fmla="*/ 4907662 w 12192000"/>
              <a:gd name="connsiteY82" fmla="*/ 1816900 h 2237474"/>
              <a:gd name="connsiteX83" fmla="*/ 4882386 w 12192000"/>
              <a:gd name="connsiteY83" fmla="*/ 1809844 h 2237474"/>
              <a:gd name="connsiteX84" fmla="*/ 4811440 w 12192000"/>
              <a:gd name="connsiteY84" fmla="*/ 1804655 h 2237474"/>
              <a:gd name="connsiteX85" fmla="*/ 4691075 w 12192000"/>
              <a:gd name="connsiteY85" fmla="*/ 1801389 h 2237474"/>
              <a:gd name="connsiteX86" fmla="*/ 4640313 w 12192000"/>
              <a:gd name="connsiteY86" fmla="*/ 1784307 h 2237474"/>
              <a:gd name="connsiteX87" fmla="*/ 4536503 w 12192000"/>
              <a:gd name="connsiteY87" fmla="*/ 1785334 h 2237474"/>
              <a:gd name="connsiteX88" fmla="*/ 4513724 w 12192000"/>
              <a:gd name="connsiteY88" fmla="*/ 1791996 h 2237474"/>
              <a:gd name="connsiteX89" fmla="*/ 4459810 w 12192000"/>
              <a:gd name="connsiteY89" fmla="*/ 1797886 h 2237474"/>
              <a:gd name="connsiteX90" fmla="*/ 4379064 w 12192000"/>
              <a:gd name="connsiteY90" fmla="*/ 1817177 h 2237474"/>
              <a:gd name="connsiteX91" fmla="*/ 4290981 w 12192000"/>
              <a:gd name="connsiteY91" fmla="*/ 1839677 h 2237474"/>
              <a:gd name="connsiteX92" fmla="*/ 4238372 w 12192000"/>
              <a:gd name="connsiteY92" fmla="*/ 1851480 h 2237474"/>
              <a:gd name="connsiteX93" fmla="*/ 4232517 w 12192000"/>
              <a:gd name="connsiteY93" fmla="*/ 1852567 h 2237474"/>
              <a:gd name="connsiteX94" fmla="*/ 4191732 w 12192000"/>
              <a:gd name="connsiteY94" fmla="*/ 1857328 h 2237474"/>
              <a:gd name="connsiteX95" fmla="*/ 4065532 w 12192000"/>
              <a:gd name="connsiteY95" fmla="*/ 1855477 h 2237474"/>
              <a:gd name="connsiteX96" fmla="*/ 4028460 w 12192000"/>
              <a:gd name="connsiteY96" fmla="*/ 1855137 h 2237474"/>
              <a:gd name="connsiteX97" fmla="*/ 4002267 w 12192000"/>
              <a:gd name="connsiteY97" fmla="*/ 1852352 h 2237474"/>
              <a:gd name="connsiteX98" fmla="*/ 3931396 w 12192000"/>
              <a:gd name="connsiteY98" fmla="*/ 1858915 h 2237474"/>
              <a:gd name="connsiteX99" fmla="*/ 3812162 w 12192000"/>
              <a:gd name="connsiteY99" fmla="*/ 1875501 h 2237474"/>
              <a:gd name="connsiteX100" fmla="*/ 3758105 w 12192000"/>
              <a:gd name="connsiteY100" fmla="*/ 1871856 h 2237474"/>
              <a:gd name="connsiteX101" fmla="*/ 3715896 w 12192000"/>
              <a:gd name="connsiteY101" fmla="*/ 1881552 h 2237474"/>
              <a:gd name="connsiteX102" fmla="*/ 3567259 w 12192000"/>
              <a:gd name="connsiteY102" fmla="*/ 1893482 h 2237474"/>
              <a:gd name="connsiteX103" fmla="*/ 3405770 w 12192000"/>
              <a:gd name="connsiteY103" fmla="*/ 1904591 h 2237474"/>
              <a:gd name="connsiteX104" fmla="*/ 3280097 w 12192000"/>
              <a:gd name="connsiteY104" fmla="*/ 1919610 h 2237474"/>
              <a:gd name="connsiteX105" fmla="*/ 3009910 w 12192000"/>
              <a:gd name="connsiteY105" fmla="*/ 1957866 h 2237474"/>
              <a:gd name="connsiteX106" fmla="*/ 2995934 w 12192000"/>
              <a:gd name="connsiteY106" fmla="*/ 1967085 h 2237474"/>
              <a:gd name="connsiteX107" fmla="*/ 2942858 w 12192000"/>
              <a:gd name="connsiteY107" fmla="*/ 1981367 h 2237474"/>
              <a:gd name="connsiteX108" fmla="*/ 2875436 w 12192000"/>
              <a:gd name="connsiteY108" fmla="*/ 1996977 h 2237474"/>
              <a:gd name="connsiteX109" fmla="*/ 2874892 w 12192000"/>
              <a:gd name="connsiteY109" fmla="*/ 1996085 h 2237474"/>
              <a:gd name="connsiteX110" fmla="*/ 2843662 w 12192000"/>
              <a:gd name="connsiteY110" fmla="*/ 1992498 h 2237474"/>
              <a:gd name="connsiteX111" fmla="*/ 2718916 w 12192000"/>
              <a:gd name="connsiteY111" fmla="*/ 1990867 h 2237474"/>
              <a:gd name="connsiteX112" fmla="*/ 2713522 w 12192000"/>
              <a:gd name="connsiteY112" fmla="*/ 1990173 h 2237474"/>
              <a:gd name="connsiteX113" fmla="*/ 2476147 w 12192000"/>
              <a:gd name="connsiteY113" fmla="*/ 1998305 h 2237474"/>
              <a:gd name="connsiteX114" fmla="*/ 2373568 w 12192000"/>
              <a:gd name="connsiteY114" fmla="*/ 2003219 h 2237474"/>
              <a:gd name="connsiteX115" fmla="*/ 2287219 w 12192000"/>
              <a:gd name="connsiteY115" fmla="*/ 1998750 h 2237474"/>
              <a:gd name="connsiteX116" fmla="*/ 2243069 w 12192000"/>
              <a:gd name="connsiteY116" fmla="*/ 2005321 h 2237474"/>
              <a:gd name="connsiteX117" fmla="*/ 2164831 w 12192000"/>
              <a:gd name="connsiteY117" fmla="*/ 2010143 h 2237474"/>
              <a:gd name="connsiteX118" fmla="*/ 2085228 w 12192000"/>
              <a:gd name="connsiteY118" fmla="*/ 2046431 h 2237474"/>
              <a:gd name="connsiteX119" fmla="*/ 2058061 w 12192000"/>
              <a:gd name="connsiteY119" fmla="*/ 2047942 h 2237474"/>
              <a:gd name="connsiteX120" fmla="*/ 2042244 w 12192000"/>
              <a:gd name="connsiteY120" fmla="*/ 2055560 h 2237474"/>
              <a:gd name="connsiteX121" fmla="*/ 1877728 w 12192000"/>
              <a:gd name="connsiteY121" fmla="*/ 2101004 h 2237474"/>
              <a:gd name="connsiteX122" fmla="*/ 1759056 w 12192000"/>
              <a:gd name="connsiteY122" fmla="*/ 2125608 h 2237474"/>
              <a:gd name="connsiteX123" fmla="*/ 1637948 w 12192000"/>
              <a:gd name="connsiteY123" fmla="*/ 2172597 h 2237474"/>
              <a:gd name="connsiteX124" fmla="*/ 1434549 w 12192000"/>
              <a:gd name="connsiteY124" fmla="*/ 2234522 h 2237474"/>
              <a:gd name="connsiteX125" fmla="*/ 1398481 w 12192000"/>
              <a:gd name="connsiteY125" fmla="*/ 2237074 h 2237474"/>
              <a:gd name="connsiteX126" fmla="*/ 1398407 w 12192000"/>
              <a:gd name="connsiteY126" fmla="*/ 2237095 h 2237474"/>
              <a:gd name="connsiteX127" fmla="*/ 1370962 w 12192000"/>
              <a:gd name="connsiteY127" fmla="*/ 2237474 h 2237474"/>
              <a:gd name="connsiteX128" fmla="*/ 1356367 w 12192000"/>
              <a:gd name="connsiteY128" fmla="*/ 2235089 h 2237474"/>
              <a:gd name="connsiteX129" fmla="*/ 1279765 w 12192000"/>
              <a:gd name="connsiteY129" fmla="*/ 2229639 h 2237474"/>
              <a:gd name="connsiteX130" fmla="*/ 1195347 w 12192000"/>
              <a:gd name="connsiteY130" fmla="*/ 2212354 h 2237474"/>
              <a:gd name="connsiteX131" fmla="*/ 970251 w 12192000"/>
              <a:gd name="connsiteY131" fmla="*/ 2221029 h 2237474"/>
              <a:gd name="connsiteX132" fmla="*/ 812914 w 12192000"/>
              <a:gd name="connsiteY132" fmla="*/ 2210095 h 2237474"/>
              <a:gd name="connsiteX133" fmla="*/ 776382 w 12192000"/>
              <a:gd name="connsiteY133" fmla="*/ 2204512 h 2237474"/>
              <a:gd name="connsiteX134" fmla="*/ 597225 w 12192000"/>
              <a:gd name="connsiteY134" fmla="*/ 2180999 h 2237474"/>
              <a:gd name="connsiteX135" fmla="*/ 520671 w 12192000"/>
              <a:gd name="connsiteY135" fmla="*/ 2180980 h 2237474"/>
              <a:gd name="connsiteX136" fmla="*/ 515024 w 12192000"/>
              <a:gd name="connsiteY136" fmla="*/ 2179258 h 2237474"/>
              <a:gd name="connsiteX137" fmla="*/ 413835 w 12192000"/>
              <a:gd name="connsiteY137" fmla="*/ 2156783 h 2237474"/>
              <a:gd name="connsiteX138" fmla="*/ 376513 w 12192000"/>
              <a:gd name="connsiteY138" fmla="*/ 2154014 h 2237474"/>
              <a:gd name="connsiteX139" fmla="*/ 273386 w 12192000"/>
              <a:gd name="connsiteY139" fmla="*/ 2142551 h 2237474"/>
              <a:gd name="connsiteX140" fmla="*/ 169207 w 12192000"/>
              <a:gd name="connsiteY140" fmla="*/ 2128100 h 2237474"/>
              <a:gd name="connsiteX141" fmla="*/ 77641 w 12192000"/>
              <a:gd name="connsiteY141" fmla="*/ 2126835 h 2237474"/>
              <a:gd name="connsiteX142" fmla="*/ 37645 w 12192000"/>
              <a:gd name="connsiteY142" fmla="*/ 2115401 h 2237474"/>
              <a:gd name="connsiteX143" fmla="*/ 4572 w 12192000"/>
              <a:gd name="connsiteY143" fmla="*/ 2111091 h 2237474"/>
              <a:gd name="connsiteX144" fmla="*/ 0 w 12192000"/>
              <a:gd name="connsiteY144" fmla="*/ 2110468 h 2237474"/>
              <a:gd name="connsiteX145" fmla="*/ 0 w 12192000"/>
              <a:gd name="connsiteY145"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28195 w 12192000"/>
              <a:gd name="connsiteY25" fmla="*/ 986225 h 2237474"/>
              <a:gd name="connsiteX26" fmla="*/ 9410017 w 12192000"/>
              <a:gd name="connsiteY26" fmla="*/ 993931 h 2237474"/>
              <a:gd name="connsiteX27" fmla="*/ 9392919 w 12192000"/>
              <a:gd name="connsiteY27" fmla="*/ 994656 h 2237474"/>
              <a:gd name="connsiteX28" fmla="*/ 9268019 w 12192000"/>
              <a:gd name="connsiteY28" fmla="*/ 1007442 h 2237474"/>
              <a:gd name="connsiteX29" fmla="*/ 9234662 w 12192000"/>
              <a:gd name="connsiteY29" fmla="*/ 1023056 h 2237474"/>
              <a:gd name="connsiteX30" fmla="*/ 9181033 w 12192000"/>
              <a:gd name="connsiteY30" fmla="*/ 1037921 h 2237474"/>
              <a:gd name="connsiteX31" fmla="*/ 9155969 w 12192000"/>
              <a:gd name="connsiteY31" fmla="*/ 1046804 h 2237474"/>
              <a:gd name="connsiteX32" fmla="*/ 9133985 w 12192000"/>
              <a:gd name="connsiteY32" fmla="*/ 1046450 h 2237474"/>
              <a:gd name="connsiteX33" fmla="*/ 9003462 w 12192000"/>
              <a:gd name="connsiteY33" fmla="*/ 1042406 h 2237474"/>
              <a:gd name="connsiteX34" fmla="*/ 8968445 w 12192000"/>
              <a:gd name="connsiteY34" fmla="*/ 1052169 h 2237474"/>
              <a:gd name="connsiteX35" fmla="*/ 8886001 w 12192000"/>
              <a:gd name="connsiteY35" fmla="*/ 1067468 h 2237474"/>
              <a:gd name="connsiteX36" fmla="*/ 8838610 w 12192000"/>
              <a:gd name="connsiteY36" fmla="*/ 1075091 h 2237474"/>
              <a:gd name="connsiteX37" fmla="*/ 8750383 w 12192000"/>
              <a:gd name="connsiteY37" fmla="*/ 1097387 h 2237474"/>
              <a:gd name="connsiteX38" fmla="*/ 8665605 w 12192000"/>
              <a:gd name="connsiteY38" fmla="*/ 1110791 h 2237474"/>
              <a:gd name="connsiteX39" fmla="*/ 8584946 w 12192000"/>
              <a:gd name="connsiteY39" fmla="*/ 1135226 h 2237474"/>
              <a:gd name="connsiteX40" fmla="*/ 8419755 w 12192000"/>
              <a:gd name="connsiteY40" fmla="*/ 1216260 h 2237474"/>
              <a:gd name="connsiteX41" fmla="*/ 8411626 w 12192000"/>
              <a:gd name="connsiteY41" fmla="*/ 1214397 h 2237474"/>
              <a:gd name="connsiteX42" fmla="*/ 8363469 w 12192000"/>
              <a:gd name="connsiteY42" fmla="*/ 1246658 h 2237474"/>
              <a:gd name="connsiteX43" fmla="*/ 8275497 w 12192000"/>
              <a:gd name="connsiteY43" fmla="*/ 1264396 h 2237474"/>
              <a:gd name="connsiteX44" fmla="*/ 8074238 w 12192000"/>
              <a:gd name="connsiteY44" fmla="*/ 1301895 h 2237474"/>
              <a:gd name="connsiteX45" fmla="*/ 7942099 w 12192000"/>
              <a:gd name="connsiteY45" fmla="*/ 1336332 h 2237474"/>
              <a:gd name="connsiteX46" fmla="*/ 7902328 w 12192000"/>
              <a:gd name="connsiteY46" fmla="*/ 1345865 h 2237474"/>
              <a:gd name="connsiteX47" fmla="*/ 7840612 w 12192000"/>
              <a:gd name="connsiteY47" fmla="*/ 1369373 h 2237474"/>
              <a:gd name="connsiteX48" fmla="*/ 7786819 w 12192000"/>
              <a:gd name="connsiteY48" fmla="*/ 1378970 h 2237474"/>
              <a:gd name="connsiteX49" fmla="*/ 7548172 w 12192000"/>
              <a:gd name="connsiteY49" fmla="*/ 1417460 h 2237474"/>
              <a:gd name="connsiteX50" fmla="*/ 7483437 w 12192000"/>
              <a:gd name="connsiteY50" fmla="*/ 1478152 h 2237474"/>
              <a:gd name="connsiteX51" fmla="*/ 7377870 w 12192000"/>
              <a:gd name="connsiteY51" fmla="*/ 1523319 h 2237474"/>
              <a:gd name="connsiteX52" fmla="*/ 7230737 w 12192000"/>
              <a:gd name="connsiteY52" fmla="*/ 1562633 h 2237474"/>
              <a:gd name="connsiteX53" fmla="*/ 7224458 w 12192000"/>
              <a:gd name="connsiteY53" fmla="*/ 1573008 h 2237474"/>
              <a:gd name="connsiteX54" fmla="*/ 7183121 w 12192000"/>
              <a:gd name="connsiteY54" fmla="*/ 1595162 h 2237474"/>
              <a:gd name="connsiteX55" fmla="*/ 7164601 w 12192000"/>
              <a:gd name="connsiteY55" fmla="*/ 1606490 h 2237474"/>
              <a:gd name="connsiteX56" fmla="*/ 6900177 w 12192000"/>
              <a:gd name="connsiteY56" fmla="*/ 1636016 h 2237474"/>
              <a:gd name="connsiteX57" fmla="*/ 6795372 w 12192000"/>
              <a:gd name="connsiteY57" fmla="*/ 1644845 h 2237474"/>
              <a:gd name="connsiteX58" fmla="*/ 6692251 w 12192000"/>
              <a:gd name="connsiteY58" fmla="*/ 1656357 h 2237474"/>
              <a:gd name="connsiteX59" fmla="*/ 6655235 w 12192000"/>
              <a:gd name="connsiteY59" fmla="*/ 1661869 h 2237474"/>
              <a:gd name="connsiteX60" fmla="*/ 6554894 w 12192000"/>
              <a:gd name="connsiteY60" fmla="*/ 1664428 h 2237474"/>
              <a:gd name="connsiteX61" fmla="*/ 6516595 w 12192000"/>
              <a:gd name="connsiteY61" fmla="*/ 1667475 h 2237474"/>
              <a:gd name="connsiteX62" fmla="*/ 6508541 w 12192000"/>
              <a:gd name="connsiteY62" fmla="*/ 1668757 h 2237474"/>
              <a:gd name="connsiteX63" fmla="*/ 6471012 w 12192000"/>
              <a:gd name="connsiteY63" fmla="*/ 1678604 h 2237474"/>
              <a:gd name="connsiteX64" fmla="*/ 6364035 w 12192000"/>
              <a:gd name="connsiteY64" fmla="*/ 1667683 h 2237474"/>
              <a:gd name="connsiteX65" fmla="*/ 6280959 w 12192000"/>
              <a:gd name="connsiteY65" fmla="*/ 1689329 h 2237474"/>
              <a:gd name="connsiteX66" fmla="*/ 6243319 w 12192000"/>
              <a:gd name="connsiteY66" fmla="*/ 1695560 h 2237474"/>
              <a:gd name="connsiteX67" fmla="*/ 6098321 w 12192000"/>
              <a:gd name="connsiteY67" fmla="*/ 1721646 h 2237474"/>
              <a:gd name="connsiteX68" fmla="*/ 5880652 w 12192000"/>
              <a:gd name="connsiteY68" fmla="*/ 1779643 h 2237474"/>
              <a:gd name="connsiteX69" fmla="*/ 5785959 w 12192000"/>
              <a:gd name="connsiteY69" fmla="*/ 1775307 h 2237474"/>
              <a:gd name="connsiteX70" fmla="*/ 5643534 w 12192000"/>
              <a:gd name="connsiteY70" fmla="*/ 1802919 h 2237474"/>
              <a:gd name="connsiteX71" fmla="*/ 5518799 w 12192000"/>
              <a:gd name="connsiteY71" fmla="*/ 1818312 h 2237474"/>
              <a:gd name="connsiteX72" fmla="*/ 5505014 w 12192000"/>
              <a:gd name="connsiteY72" fmla="*/ 1819259 h 2237474"/>
              <a:gd name="connsiteX73" fmla="*/ 5453307 w 12192000"/>
              <a:gd name="connsiteY73" fmla="*/ 1815450 h 2237474"/>
              <a:gd name="connsiteX74" fmla="*/ 5221533 w 12192000"/>
              <a:gd name="connsiteY74" fmla="*/ 1846950 h 2237474"/>
              <a:gd name="connsiteX75" fmla="*/ 5149802 w 12192000"/>
              <a:gd name="connsiteY75" fmla="*/ 1844846 h 2237474"/>
              <a:gd name="connsiteX76" fmla="*/ 5114927 w 12192000"/>
              <a:gd name="connsiteY76" fmla="*/ 1847827 h 2237474"/>
              <a:gd name="connsiteX77" fmla="*/ 5108970 w 12192000"/>
              <a:gd name="connsiteY77" fmla="*/ 1847935 h 2237474"/>
              <a:gd name="connsiteX78" fmla="*/ 5067961 w 12192000"/>
              <a:gd name="connsiteY78" fmla="*/ 1845917 h 2237474"/>
              <a:gd name="connsiteX79" fmla="*/ 5007075 w 12192000"/>
              <a:gd name="connsiteY79" fmla="*/ 1838626 h 2237474"/>
              <a:gd name="connsiteX80" fmla="*/ 4944087 w 12192000"/>
              <a:gd name="connsiteY80" fmla="*/ 1823332 h 2237474"/>
              <a:gd name="connsiteX81" fmla="*/ 4907662 w 12192000"/>
              <a:gd name="connsiteY81" fmla="*/ 1816900 h 2237474"/>
              <a:gd name="connsiteX82" fmla="*/ 4882386 w 12192000"/>
              <a:gd name="connsiteY82" fmla="*/ 1809844 h 2237474"/>
              <a:gd name="connsiteX83" fmla="*/ 4811440 w 12192000"/>
              <a:gd name="connsiteY83" fmla="*/ 1804655 h 2237474"/>
              <a:gd name="connsiteX84" fmla="*/ 4691075 w 12192000"/>
              <a:gd name="connsiteY84" fmla="*/ 1801389 h 2237474"/>
              <a:gd name="connsiteX85" fmla="*/ 4640313 w 12192000"/>
              <a:gd name="connsiteY85" fmla="*/ 1784307 h 2237474"/>
              <a:gd name="connsiteX86" fmla="*/ 4536503 w 12192000"/>
              <a:gd name="connsiteY86" fmla="*/ 1785334 h 2237474"/>
              <a:gd name="connsiteX87" fmla="*/ 4513724 w 12192000"/>
              <a:gd name="connsiteY87" fmla="*/ 1791996 h 2237474"/>
              <a:gd name="connsiteX88" fmla="*/ 4459810 w 12192000"/>
              <a:gd name="connsiteY88" fmla="*/ 1797886 h 2237474"/>
              <a:gd name="connsiteX89" fmla="*/ 4379064 w 12192000"/>
              <a:gd name="connsiteY89" fmla="*/ 1817177 h 2237474"/>
              <a:gd name="connsiteX90" fmla="*/ 4290981 w 12192000"/>
              <a:gd name="connsiteY90" fmla="*/ 1839677 h 2237474"/>
              <a:gd name="connsiteX91" fmla="*/ 4238372 w 12192000"/>
              <a:gd name="connsiteY91" fmla="*/ 1851480 h 2237474"/>
              <a:gd name="connsiteX92" fmla="*/ 4232517 w 12192000"/>
              <a:gd name="connsiteY92" fmla="*/ 1852567 h 2237474"/>
              <a:gd name="connsiteX93" fmla="*/ 4191732 w 12192000"/>
              <a:gd name="connsiteY93" fmla="*/ 1857328 h 2237474"/>
              <a:gd name="connsiteX94" fmla="*/ 4065532 w 12192000"/>
              <a:gd name="connsiteY94" fmla="*/ 1855477 h 2237474"/>
              <a:gd name="connsiteX95" fmla="*/ 4028460 w 12192000"/>
              <a:gd name="connsiteY95" fmla="*/ 1855137 h 2237474"/>
              <a:gd name="connsiteX96" fmla="*/ 4002267 w 12192000"/>
              <a:gd name="connsiteY96" fmla="*/ 1852352 h 2237474"/>
              <a:gd name="connsiteX97" fmla="*/ 3931396 w 12192000"/>
              <a:gd name="connsiteY97" fmla="*/ 1858915 h 2237474"/>
              <a:gd name="connsiteX98" fmla="*/ 3812162 w 12192000"/>
              <a:gd name="connsiteY98" fmla="*/ 1875501 h 2237474"/>
              <a:gd name="connsiteX99" fmla="*/ 3758105 w 12192000"/>
              <a:gd name="connsiteY99" fmla="*/ 1871856 h 2237474"/>
              <a:gd name="connsiteX100" fmla="*/ 3715896 w 12192000"/>
              <a:gd name="connsiteY100" fmla="*/ 1881552 h 2237474"/>
              <a:gd name="connsiteX101" fmla="*/ 3567259 w 12192000"/>
              <a:gd name="connsiteY101" fmla="*/ 1893482 h 2237474"/>
              <a:gd name="connsiteX102" fmla="*/ 3405770 w 12192000"/>
              <a:gd name="connsiteY102" fmla="*/ 1904591 h 2237474"/>
              <a:gd name="connsiteX103" fmla="*/ 3280097 w 12192000"/>
              <a:gd name="connsiteY103" fmla="*/ 1919610 h 2237474"/>
              <a:gd name="connsiteX104" fmla="*/ 3009910 w 12192000"/>
              <a:gd name="connsiteY104" fmla="*/ 1957866 h 2237474"/>
              <a:gd name="connsiteX105" fmla="*/ 2995934 w 12192000"/>
              <a:gd name="connsiteY105" fmla="*/ 1967085 h 2237474"/>
              <a:gd name="connsiteX106" fmla="*/ 2942858 w 12192000"/>
              <a:gd name="connsiteY106" fmla="*/ 1981367 h 2237474"/>
              <a:gd name="connsiteX107" fmla="*/ 2875436 w 12192000"/>
              <a:gd name="connsiteY107" fmla="*/ 1996977 h 2237474"/>
              <a:gd name="connsiteX108" fmla="*/ 2874892 w 12192000"/>
              <a:gd name="connsiteY108" fmla="*/ 1996085 h 2237474"/>
              <a:gd name="connsiteX109" fmla="*/ 2843662 w 12192000"/>
              <a:gd name="connsiteY109" fmla="*/ 1992498 h 2237474"/>
              <a:gd name="connsiteX110" fmla="*/ 2718916 w 12192000"/>
              <a:gd name="connsiteY110" fmla="*/ 1990867 h 2237474"/>
              <a:gd name="connsiteX111" fmla="*/ 2713522 w 12192000"/>
              <a:gd name="connsiteY111" fmla="*/ 1990173 h 2237474"/>
              <a:gd name="connsiteX112" fmla="*/ 2476147 w 12192000"/>
              <a:gd name="connsiteY112" fmla="*/ 1998305 h 2237474"/>
              <a:gd name="connsiteX113" fmla="*/ 2373568 w 12192000"/>
              <a:gd name="connsiteY113" fmla="*/ 2003219 h 2237474"/>
              <a:gd name="connsiteX114" fmla="*/ 2287219 w 12192000"/>
              <a:gd name="connsiteY114" fmla="*/ 1998750 h 2237474"/>
              <a:gd name="connsiteX115" fmla="*/ 2243069 w 12192000"/>
              <a:gd name="connsiteY115" fmla="*/ 2005321 h 2237474"/>
              <a:gd name="connsiteX116" fmla="*/ 2164831 w 12192000"/>
              <a:gd name="connsiteY116" fmla="*/ 2010143 h 2237474"/>
              <a:gd name="connsiteX117" fmla="*/ 2085228 w 12192000"/>
              <a:gd name="connsiteY117" fmla="*/ 2046431 h 2237474"/>
              <a:gd name="connsiteX118" fmla="*/ 2058061 w 12192000"/>
              <a:gd name="connsiteY118" fmla="*/ 2047942 h 2237474"/>
              <a:gd name="connsiteX119" fmla="*/ 2042244 w 12192000"/>
              <a:gd name="connsiteY119" fmla="*/ 2055560 h 2237474"/>
              <a:gd name="connsiteX120" fmla="*/ 1877728 w 12192000"/>
              <a:gd name="connsiteY120" fmla="*/ 2101004 h 2237474"/>
              <a:gd name="connsiteX121" fmla="*/ 1759056 w 12192000"/>
              <a:gd name="connsiteY121" fmla="*/ 2125608 h 2237474"/>
              <a:gd name="connsiteX122" fmla="*/ 1637948 w 12192000"/>
              <a:gd name="connsiteY122" fmla="*/ 2172597 h 2237474"/>
              <a:gd name="connsiteX123" fmla="*/ 1434549 w 12192000"/>
              <a:gd name="connsiteY123" fmla="*/ 2234522 h 2237474"/>
              <a:gd name="connsiteX124" fmla="*/ 1398481 w 12192000"/>
              <a:gd name="connsiteY124" fmla="*/ 2237074 h 2237474"/>
              <a:gd name="connsiteX125" fmla="*/ 1398407 w 12192000"/>
              <a:gd name="connsiteY125" fmla="*/ 2237095 h 2237474"/>
              <a:gd name="connsiteX126" fmla="*/ 1370962 w 12192000"/>
              <a:gd name="connsiteY126" fmla="*/ 2237474 h 2237474"/>
              <a:gd name="connsiteX127" fmla="*/ 1356367 w 12192000"/>
              <a:gd name="connsiteY127" fmla="*/ 2235089 h 2237474"/>
              <a:gd name="connsiteX128" fmla="*/ 1279765 w 12192000"/>
              <a:gd name="connsiteY128" fmla="*/ 2229639 h 2237474"/>
              <a:gd name="connsiteX129" fmla="*/ 1195347 w 12192000"/>
              <a:gd name="connsiteY129" fmla="*/ 2212354 h 2237474"/>
              <a:gd name="connsiteX130" fmla="*/ 970251 w 12192000"/>
              <a:gd name="connsiteY130" fmla="*/ 2221029 h 2237474"/>
              <a:gd name="connsiteX131" fmla="*/ 812914 w 12192000"/>
              <a:gd name="connsiteY131" fmla="*/ 2210095 h 2237474"/>
              <a:gd name="connsiteX132" fmla="*/ 776382 w 12192000"/>
              <a:gd name="connsiteY132" fmla="*/ 2204512 h 2237474"/>
              <a:gd name="connsiteX133" fmla="*/ 597225 w 12192000"/>
              <a:gd name="connsiteY133" fmla="*/ 2180999 h 2237474"/>
              <a:gd name="connsiteX134" fmla="*/ 520671 w 12192000"/>
              <a:gd name="connsiteY134" fmla="*/ 2180980 h 2237474"/>
              <a:gd name="connsiteX135" fmla="*/ 515024 w 12192000"/>
              <a:gd name="connsiteY135" fmla="*/ 2179258 h 2237474"/>
              <a:gd name="connsiteX136" fmla="*/ 413835 w 12192000"/>
              <a:gd name="connsiteY136" fmla="*/ 2156783 h 2237474"/>
              <a:gd name="connsiteX137" fmla="*/ 376513 w 12192000"/>
              <a:gd name="connsiteY137" fmla="*/ 2154014 h 2237474"/>
              <a:gd name="connsiteX138" fmla="*/ 273386 w 12192000"/>
              <a:gd name="connsiteY138" fmla="*/ 2142551 h 2237474"/>
              <a:gd name="connsiteX139" fmla="*/ 169207 w 12192000"/>
              <a:gd name="connsiteY139" fmla="*/ 2128100 h 2237474"/>
              <a:gd name="connsiteX140" fmla="*/ 77641 w 12192000"/>
              <a:gd name="connsiteY140" fmla="*/ 2126835 h 2237474"/>
              <a:gd name="connsiteX141" fmla="*/ 37645 w 12192000"/>
              <a:gd name="connsiteY141" fmla="*/ 2115401 h 2237474"/>
              <a:gd name="connsiteX142" fmla="*/ 4572 w 12192000"/>
              <a:gd name="connsiteY142" fmla="*/ 2111091 h 2237474"/>
              <a:gd name="connsiteX143" fmla="*/ 0 w 12192000"/>
              <a:gd name="connsiteY143" fmla="*/ 2110468 h 2237474"/>
              <a:gd name="connsiteX144" fmla="*/ 0 w 12192000"/>
              <a:gd name="connsiteY144"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234662 w 12192000"/>
              <a:gd name="connsiteY28" fmla="*/ 1023056 h 2237474"/>
              <a:gd name="connsiteX29" fmla="*/ 9181033 w 12192000"/>
              <a:gd name="connsiteY29" fmla="*/ 1037921 h 2237474"/>
              <a:gd name="connsiteX30" fmla="*/ 9155969 w 12192000"/>
              <a:gd name="connsiteY30" fmla="*/ 1046804 h 2237474"/>
              <a:gd name="connsiteX31" fmla="*/ 9133985 w 12192000"/>
              <a:gd name="connsiteY31" fmla="*/ 1046450 h 2237474"/>
              <a:gd name="connsiteX32" fmla="*/ 9003462 w 12192000"/>
              <a:gd name="connsiteY32" fmla="*/ 1042406 h 2237474"/>
              <a:gd name="connsiteX33" fmla="*/ 8968445 w 12192000"/>
              <a:gd name="connsiteY33" fmla="*/ 1052169 h 2237474"/>
              <a:gd name="connsiteX34" fmla="*/ 8886001 w 12192000"/>
              <a:gd name="connsiteY34" fmla="*/ 1067468 h 2237474"/>
              <a:gd name="connsiteX35" fmla="*/ 8838610 w 12192000"/>
              <a:gd name="connsiteY35" fmla="*/ 1075091 h 2237474"/>
              <a:gd name="connsiteX36" fmla="*/ 8750383 w 12192000"/>
              <a:gd name="connsiteY36" fmla="*/ 1097387 h 2237474"/>
              <a:gd name="connsiteX37" fmla="*/ 8665605 w 12192000"/>
              <a:gd name="connsiteY37" fmla="*/ 1110791 h 2237474"/>
              <a:gd name="connsiteX38" fmla="*/ 8584946 w 12192000"/>
              <a:gd name="connsiteY38" fmla="*/ 1135226 h 2237474"/>
              <a:gd name="connsiteX39" fmla="*/ 8419755 w 12192000"/>
              <a:gd name="connsiteY39" fmla="*/ 1216260 h 2237474"/>
              <a:gd name="connsiteX40" fmla="*/ 8411626 w 12192000"/>
              <a:gd name="connsiteY40" fmla="*/ 1214397 h 2237474"/>
              <a:gd name="connsiteX41" fmla="*/ 8363469 w 12192000"/>
              <a:gd name="connsiteY41" fmla="*/ 1246658 h 2237474"/>
              <a:gd name="connsiteX42" fmla="*/ 8275497 w 12192000"/>
              <a:gd name="connsiteY42" fmla="*/ 1264396 h 2237474"/>
              <a:gd name="connsiteX43" fmla="*/ 8074238 w 12192000"/>
              <a:gd name="connsiteY43" fmla="*/ 1301895 h 2237474"/>
              <a:gd name="connsiteX44" fmla="*/ 7942099 w 12192000"/>
              <a:gd name="connsiteY44" fmla="*/ 1336332 h 2237474"/>
              <a:gd name="connsiteX45" fmla="*/ 7902328 w 12192000"/>
              <a:gd name="connsiteY45" fmla="*/ 1345865 h 2237474"/>
              <a:gd name="connsiteX46" fmla="*/ 7840612 w 12192000"/>
              <a:gd name="connsiteY46" fmla="*/ 1369373 h 2237474"/>
              <a:gd name="connsiteX47" fmla="*/ 7786819 w 12192000"/>
              <a:gd name="connsiteY47" fmla="*/ 1378970 h 2237474"/>
              <a:gd name="connsiteX48" fmla="*/ 7548172 w 12192000"/>
              <a:gd name="connsiteY48" fmla="*/ 1417460 h 2237474"/>
              <a:gd name="connsiteX49" fmla="*/ 7483437 w 12192000"/>
              <a:gd name="connsiteY49" fmla="*/ 1478152 h 2237474"/>
              <a:gd name="connsiteX50" fmla="*/ 7377870 w 12192000"/>
              <a:gd name="connsiteY50" fmla="*/ 1523319 h 2237474"/>
              <a:gd name="connsiteX51" fmla="*/ 7230737 w 12192000"/>
              <a:gd name="connsiteY51" fmla="*/ 1562633 h 2237474"/>
              <a:gd name="connsiteX52" fmla="*/ 7224458 w 12192000"/>
              <a:gd name="connsiteY52" fmla="*/ 1573008 h 2237474"/>
              <a:gd name="connsiteX53" fmla="*/ 7183121 w 12192000"/>
              <a:gd name="connsiteY53" fmla="*/ 1595162 h 2237474"/>
              <a:gd name="connsiteX54" fmla="*/ 7164601 w 12192000"/>
              <a:gd name="connsiteY54" fmla="*/ 1606490 h 2237474"/>
              <a:gd name="connsiteX55" fmla="*/ 6900177 w 12192000"/>
              <a:gd name="connsiteY55" fmla="*/ 1636016 h 2237474"/>
              <a:gd name="connsiteX56" fmla="*/ 6795372 w 12192000"/>
              <a:gd name="connsiteY56" fmla="*/ 1644845 h 2237474"/>
              <a:gd name="connsiteX57" fmla="*/ 6692251 w 12192000"/>
              <a:gd name="connsiteY57" fmla="*/ 1656357 h 2237474"/>
              <a:gd name="connsiteX58" fmla="*/ 6655235 w 12192000"/>
              <a:gd name="connsiteY58" fmla="*/ 1661869 h 2237474"/>
              <a:gd name="connsiteX59" fmla="*/ 6554894 w 12192000"/>
              <a:gd name="connsiteY59" fmla="*/ 1664428 h 2237474"/>
              <a:gd name="connsiteX60" fmla="*/ 6516595 w 12192000"/>
              <a:gd name="connsiteY60" fmla="*/ 1667475 h 2237474"/>
              <a:gd name="connsiteX61" fmla="*/ 6508541 w 12192000"/>
              <a:gd name="connsiteY61" fmla="*/ 1668757 h 2237474"/>
              <a:gd name="connsiteX62" fmla="*/ 6471012 w 12192000"/>
              <a:gd name="connsiteY62" fmla="*/ 1678604 h 2237474"/>
              <a:gd name="connsiteX63" fmla="*/ 6364035 w 12192000"/>
              <a:gd name="connsiteY63" fmla="*/ 1667683 h 2237474"/>
              <a:gd name="connsiteX64" fmla="*/ 6280959 w 12192000"/>
              <a:gd name="connsiteY64" fmla="*/ 1689329 h 2237474"/>
              <a:gd name="connsiteX65" fmla="*/ 6243319 w 12192000"/>
              <a:gd name="connsiteY65" fmla="*/ 1695560 h 2237474"/>
              <a:gd name="connsiteX66" fmla="*/ 6098321 w 12192000"/>
              <a:gd name="connsiteY66" fmla="*/ 1721646 h 2237474"/>
              <a:gd name="connsiteX67" fmla="*/ 5880652 w 12192000"/>
              <a:gd name="connsiteY67" fmla="*/ 1779643 h 2237474"/>
              <a:gd name="connsiteX68" fmla="*/ 5785959 w 12192000"/>
              <a:gd name="connsiteY68" fmla="*/ 1775307 h 2237474"/>
              <a:gd name="connsiteX69" fmla="*/ 5643534 w 12192000"/>
              <a:gd name="connsiteY69" fmla="*/ 1802919 h 2237474"/>
              <a:gd name="connsiteX70" fmla="*/ 5518799 w 12192000"/>
              <a:gd name="connsiteY70" fmla="*/ 1818312 h 2237474"/>
              <a:gd name="connsiteX71" fmla="*/ 5505014 w 12192000"/>
              <a:gd name="connsiteY71" fmla="*/ 1819259 h 2237474"/>
              <a:gd name="connsiteX72" fmla="*/ 5453307 w 12192000"/>
              <a:gd name="connsiteY72" fmla="*/ 1815450 h 2237474"/>
              <a:gd name="connsiteX73" fmla="*/ 5221533 w 12192000"/>
              <a:gd name="connsiteY73" fmla="*/ 1846950 h 2237474"/>
              <a:gd name="connsiteX74" fmla="*/ 5149802 w 12192000"/>
              <a:gd name="connsiteY74" fmla="*/ 1844846 h 2237474"/>
              <a:gd name="connsiteX75" fmla="*/ 5114927 w 12192000"/>
              <a:gd name="connsiteY75" fmla="*/ 1847827 h 2237474"/>
              <a:gd name="connsiteX76" fmla="*/ 5108970 w 12192000"/>
              <a:gd name="connsiteY76" fmla="*/ 1847935 h 2237474"/>
              <a:gd name="connsiteX77" fmla="*/ 5067961 w 12192000"/>
              <a:gd name="connsiteY77" fmla="*/ 1845917 h 2237474"/>
              <a:gd name="connsiteX78" fmla="*/ 5007075 w 12192000"/>
              <a:gd name="connsiteY78" fmla="*/ 1838626 h 2237474"/>
              <a:gd name="connsiteX79" fmla="*/ 4944087 w 12192000"/>
              <a:gd name="connsiteY79" fmla="*/ 1823332 h 2237474"/>
              <a:gd name="connsiteX80" fmla="*/ 4907662 w 12192000"/>
              <a:gd name="connsiteY80" fmla="*/ 1816900 h 2237474"/>
              <a:gd name="connsiteX81" fmla="*/ 4882386 w 12192000"/>
              <a:gd name="connsiteY81" fmla="*/ 1809844 h 2237474"/>
              <a:gd name="connsiteX82" fmla="*/ 4811440 w 12192000"/>
              <a:gd name="connsiteY82" fmla="*/ 1804655 h 2237474"/>
              <a:gd name="connsiteX83" fmla="*/ 4691075 w 12192000"/>
              <a:gd name="connsiteY83" fmla="*/ 1801389 h 2237474"/>
              <a:gd name="connsiteX84" fmla="*/ 4640313 w 12192000"/>
              <a:gd name="connsiteY84" fmla="*/ 1784307 h 2237474"/>
              <a:gd name="connsiteX85" fmla="*/ 4536503 w 12192000"/>
              <a:gd name="connsiteY85" fmla="*/ 1785334 h 2237474"/>
              <a:gd name="connsiteX86" fmla="*/ 4513724 w 12192000"/>
              <a:gd name="connsiteY86" fmla="*/ 1791996 h 2237474"/>
              <a:gd name="connsiteX87" fmla="*/ 4459810 w 12192000"/>
              <a:gd name="connsiteY87" fmla="*/ 1797886 h 2237474"/>
              <a:gd name="connsiteX88" fmla="*/ 4379064 w 12192000"/>
              <a:gd name="connsiteY88" fmla="*/ 1817177 h 2237474"/>
              <a:gd name="connsiteX89" fmla="*/ 4290981 w 12192000"/>
              <a:gd name="connsiteY89" fmla="*/ 1839677 h 2237474"/>
              <a:gd name="connsiteX90" fmla="*/ 4238372 w 12192000"/>
              <a:gd name="connsiteY90" fmla="*/ 1851480 h 2237474"/>
              <a:gd name="connsiteX91" fmla="*/ 4232517 w 12192000"/>
              <a:gd name="connsiteY91" fmla="*/ 1852567 h 2237474"/>
              <a:gd name="connsiteX92" fmla="*/ 4191732 w 12192000"/>
              <a:gd name="connsiteY92" fmla="*/ 1857328 h 2237474"/>
              <a:gd name="connsiteX93" fmla="*/ 4065532 w 12192000"/>
              <a:gd name="connsiteY93" fmla="*/ 1855477 h 2237474"/>
              <a:gd name="connsiteX94" fmla="*/ 4028460 w 12192000"/>
              <a:gd name="connsiteY94" fmla="*/ 1855137 h 2237474"/>
              <a:gd name="connsiteX95" fmla="*/ 4002267 w 12192000"/>
              <a:gd name="connsiteY95" fmla="*/ 1852352 h 2237474"/>
              <a:gd name="connsiteX96" fmla="*/ 3931396 w 12192000"/>
              <a:gd name="connsiteY96" fmla="*/ 1858915 h 2237474"/>
              <a:gd name="connsiteX97" fmla="*/ 3812162 w 12192000"/>
              <a:gd name="connsiteY97" fmla="*/ 1875501 h 2237474"/>
              <a:gd name="connsiteX98" fmla="*/ 3758105 w 12192000"/>
              <a:gd name="connsiteY98" fmla="*/ 1871856 h 2237474"/>
              <a:gd name="connsiteX99" fmla="*/ 3715896 w 12192000"/>
              <a:gd name="connsiteY99" fmla="*/ 1881552 h 2237474"/>
              <a:gd name="connsiteX100" fmla="*/ 3567259 w 12192000"/>
              <a:gd name="connsiteY100" fmla="*/ 1893482 h 2237474"/>
              <a:gd name="connsiteX101" fmla="*/ 3405770 w 12192000"/>
              <a:gd name="connsiteY101" fmla="*/ 1904591 h 2237474"/>
              <a:gd name="connsiteX102" fmla="*/ 3280097 w 12192000"/>
              <a:gd name="connsiteY102" fmla="*/ 1919610 h 2237474"/>
              <a:gd name="connsiteX103" fmla="*/ 3009910 w 12192000"/>
              <a:gd name="connsiteY103" fmla="*/ 1957866 h 2237474"/>
              <a:gd name="connsiteX104" fmla="*/ 2995934 w 12192000"/>
              <a:gd name="connsiteY104" fmla="*/ 1967085 h 2237474"/>
              <a:gd name="connsiteX105" fmla="*/ 2942858 w 12192000"/>
              <a:gd name="connsiteY105" fmla="*/ 1981367 h 2237474"/>
              <a:gd name="connsiteX106" fmla="*/ 2875436 w 12192000"/>
              <a:gd name="connsiteY106" fmla="*/ 1996977 h 2237474"/>
              <a:gd name="connsiteX107" fmla="*/ 2874892 w 12192000"/>
              <a:gd name="connsiteY107" fmla="*/ 1996085 h 2237474"/>
              <a:gd name="connsiteX108" fmla="*/ 2843662 w 12192000"/>
              <a:gd name="connsiteY108" fmla="*/ 1992498 h 2237474"/>
              <a:gd name="connsiteX109" fmla="*/ 2718916 w 12192000"/>
              <a:gd name="connsiteY109" fmla="*/ 1990867 h 2237474"/>
              <a:gd name="connsiteX110" fmla="*/ 2713522 w 12192000"/>
              <a:gd name="connsiteY110" fmla="*/ 1990173 h 2237474"/>
              <a:gd name="connsiteX111" fmla="*/ 2476147 w 12192000"/>
              <a:gd name="connsiteY111" fmla="*/ 1998305 h 2237474"/>
              <a:gd name="connsiteX112" fmla="*/ 2373568 w 12192000"/>
              <a:gd name="connsiteY112" fmla="*/ 2003219 h 2237474"/>
              <a:gd name="connsiteX113" fmla="*/ 2287219 w 12192000"/>
              <a:gd name="connsiteY113" fmla="*/ 1998750 h 2237474"/>
              <a:gd name="connsiteX114" fmla="*/ 2243069 w 12192000"/>
              <a:gd name="connsiteY114" fmla="*/ 2005321 h 2237474"/>
              <a:gd name="connsiteX115" fmla="*/ 2164831 w 12192000"/>
              <a:gd name="connsiteY115" fmla="*/ 2010143 h 2237474"/>
              <a:gd name="connsiteX116" fmla="*/ 2085228 w 12192000"/>
              <a:gd name="connsiteY116" fmla="*/ 2046431 h 2237474"/>
              <a:gd name="connsiteX117" fmla="*/ 2058061 w 12192000"/>
              <a:gd name="connsiteY117" fmla="*/ 2047942 h 2237474"/>
              <a:gd name="connsiteX118" fmla="*/ 2042244 w 12192000"/>
              <a:gd name="connsiteY118" fmla="*/ 2055560 h 2237474"/>
              <a:gd name="connsiteX119" fmla="*/ 1877728 w 12192000"/>
              <a:gd name="connsiteY119" fmla="*/ 2101004 h 2237474"/>
              <a:gd name="connsiteX120" fmla="*/ 1759056 w 12192000"/>
              <a:gd name="connsiteY120" fmla="*/ 2125608 h 2237474"/>
              <a:gd name="connsiteX121" fmla="*/ 1637948 w 12192000"/>
              <a:gd name="connsiteY121" fmla="*/ 2172597 h 2237474"/>
              <a:gd name="connsiteX122" fmla="*/ 1434549 w 12192000"/>
              <a:gd name="connsiteY122" fmla="*/ 2234522 h 2237474"/>
              <a:gd name="connsiteX123" fmla="*/ 1398481 w 12192000"/>
              <a:gd name="connsiteY123" fmla="*/ 2237074 h 2237474"/>
              <a:gd name="connsiteX124" fmla="*/ 1398407 w 12192000"/>
              <a:gd name="connsiteY124" fmla="*/ 2237095 h 2237474"/>
              <a:gd name="connsiteX125" fmla="*/ 1370962 w 12192000"/>
              <a:gd name="connsiteY125" fmla="*/ 2237474 h 2237474"/>
              <a:gd name="connsiteX126" fmla="*/ 1356367 w 12192000"/>
              <a:gd name="connsiteY126" fmla="*/ 2235089 h 2237474"/>
              <a:gd name="connsiteX127" fmla="*/ 1279765 w 12192000"/>
              <a:gd name="connsiteY127" fmla="*/ 2229639 h 2237474"/>
              <a:gd name="connsiteX128" fmla="*/ 1195347 w 12192000"/>
              <a:gd name="connsiteY128" fmla="*/ 2212354 h 2237474"/>
              <a:gd name="connsiteX129" fmla="*/ 970251 w 12192000"/>
              <a:gd name="connsiteY129" fmla="*/ 2221029 h 2237474"/>
              <a:gd name="connsiteX130" fmla="*/ 812914 w 12192000"/>
              <a:gd name="connsiteY130" fmla="*/ 2210095 h 2237474"/>
              <a:gd name="connsiteX131" fmla="*/ 776382 w 12192000"/>
              <a:gd name="connsiteY131" fmla="*/ 2204512 h 2237474"/>
              <a:gd name="connsiteX132" fmla="*/ 597225 w 12192000"/>
              <a:gd name="connsiteY132" fmla="*/ 2180999 h 2237474"/>
              <a:gd name="connsiteX133" fmla="*/ 520671 w 12192000"/>
              <a:gd name="connsiteY133" fmla="*/ 2180980 h 2237474"/>
              <a:gd name="connsiteX134" fmla="*/ 515024 w 12192000"/>
              <a:gd name="connsiteY134" fmla="*/ 2179258 h 2237474"/>
              <a:gd name="connsiteX135" fmla="*/ 413835 w 12192000"/>
              <a:gd name="connsiteY135" fmla="*/ 2156783 h 2237474"/>
              <a:gd name="connsiteX136" fmla="*/ 376513 w 12192000"/>
              <a:gd name="connsiteY136" fmla="*/ 2154014 h 2237474"/>
              <a:gd name="connsiteX137" fmla="*/ 273386 w 12192000"/>
              <a:gd name="connsiteY137" fmla="*/ 2142551 h 2237474"/>
              <a:gd name="connsiteX138" fmla="*/ 169207 w 12192000"/>
              <a:gd name="connsiteY138" fmla="*/ 2128100 h 2237474"/>
              <a:gd name="connsiteX139" fmla="*/ 77641 w 12192000"/>
              <a:gd name="connsiteY139" fmla="*/ 2126835 h 2237474"/>
              <a:gd name="connsiteX140" fmla="*/ 37645 w 12192000"/>
              <a:gd name="connsiteY140" fmla="*/ 2115401 h 2237474"/>
              <a:gd name="connsiteX141" fmla="*/ 4572 w 12192000"/>
              <a:gd name="connsiteY141" fmla="*/ 2111091 h 2237474"/>
              <a:gd name="connsiteX142" fmla="*/ 0 w 12192000"/>
              <a:gd name="connsiteY142" fmla="*/ 2110468 h 2237474"/>
              <a:gd name="connsiteX143" fmla="*/ 0 w 12192000"/>
              <a:gd name="connsiteY143"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1033 w 12192000"/>
              <a:gd name="connsiteY28" fmla="*/ 1037921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047364 w 12192000"/>
              <a:gd name="connsiteY4" fmla="*/ 749662 h 2237474"/>
              <a:gd name="connsiteX5" fmla="*/ 11890686 w 12192000"/>
              <a:gd name="connsiteY5" fmla="*/ 732766 h 2237474"/>
              <a:gd name="connsiteX6" fmla="*/ 11820512 w 12192000"/>
              <a:gd name="connsiteY6" fmla="*/ 745392 h 2237474"/>
              <a:gd name="connsiteX7" fmla="*/ 11649954 w 12192000"/>
              <a:gd name="connsiteY7" fmla="*/ 749628 h 2237474"/>
              <a:gd name="connsiteX8" fmla="*/ 11560424 w 12192000"/>
              <a:gd name="connsiteY8" fmla="*/ 748017 h 2237474"/>
              <a:gd name="connsiteX9" fmla="*/ 11358455 w 12192000"/>
              <a:gd name="connsiteY9" fmla="*/ 747593 h 2237474"/>
              <a:gd name="connsiteX10" fmla="*/ 11165209 w 12192000"/>
              <a:gd name="connsiteY10" fmla="*/ 748852 h 2237474"/>
              <a:gd name="connsiteX11" fmla="*/ 11058755 w 12192000"/>
              <a:gd name="connsiteY11" fmla="*/ 749617 h 2237474"/>
              <a:gd name="connsiteX12" fmla="*/ 10846594 w 12192000"/>
              <a:gd name="connsiteY12" fmla="*/ 765069 h 2237474"/>
              <a:gd name="connsiteX13" fmla="*/ 10739478 w 12192000"/>
              <a:gd name="connsiteY13" fmla="*/ 776841 h 2237474"/>
              <a:gd name="connsiteX14" fmla="*/ 10458762 w 12192000"/>
              <a:gd name="connsiteY14" fmla="*/ 755400 h 2237474"/>
              <a:gd name="connsiteX15" fmla="*/ 10211200 w 12192000"/>
              <a:gd name="connsiteY15" fmla="*/ 767513 h 2237474"/>
              <a:gd name="connsiteX16" fmla="*/ 10167995 w 12192000"/>
              <a:gd name="connsiteY16" fmla="*/ 760843 h 2237474"/>
              <a:gd name="connsiteX17" fmla="*/ 9997044 w 12192000"/>
              <a:gd name="connsiteY17" fmla="*/ 780129 h 2237474"/>
              <a:gd name="connsiteX18" fmla="*/ 9943887 w 12192000"/>
              <a:gd name="connsiteY18" fmla="*/ 804141 h 2237474"/>
              <a:gd name="connsiteX19" fmla="*/ 9918248 w 12192000"/>
              <a:gd name="connsiteY19" fmla="*/ 816628 h 2237474"/>
              <a:gd name="connsiteX20" fmla="*/ 9767091 w 12192000"/>
              <a:gd name="connsiteY20" fmla="*/ 870550 h 2237474"/>
              <a:gd name="connsiteX21" fmla="*/ 9683005 w 12192000"/>
              <a:gd name="connsiteY21" fmla="*/ 894128 h 2237474"/>
              <a:gd name="connsiteX22" fmla="*/ 9594438 w 12192000"/>
              <a:gd name="connsiteY22" fmla="*/ 919051 h 2237474"/>
              <a:gd name="connsiteX23" fmla="*/ 9544189 w 12192000"/>
              <a:gd name="connsiteY23" fmla="*/ 938966 h 2237474"/>
              <a:gd name="connsiteX24" fmla="*/ 9500499 w 12192000"/>
              <a:gd name="connsiteY24" fmla="*/ 954680 h 2237474"/>
              <a:gd name="connsiteX25" fmla="*/ 9410017 w 12192000"/>
              <a:gd name="connsiteY25" fmla="*/ 993931 h 2237474"/>
              <a:gd name="connsiteX26" fmla="*/ 9392919 w 12192000"/>
              <a:gd name="connsiteY26" fmla="*/ 994656 h 2237474"/>
              <a:gd name="connsiteX27" fmla="*/ 9268019 w 12192000"/>
              <a:gd name="connsiteY27" fmla="*/ 1007442 h 2237474"/>
              <a:gd name="connsiteX28" fmla="*/ 9188177 w 12192000"/>
              <a:gd name="connsiteY28" fmla="*/ 1035474 h 2237474"/>
              <a:gd name="connsiteX29" fmla="*/ 9155969 w 12192000"/>
              <a:gd name="connsiteY29" fmla="*/ 1046804 h 2237474"/>
              <a:gd name="connsiteX30" fmla="*/ 9133985 w 12192000"/>
              <a:gd name="connsiteY30" fmla="*/ 1046450 h 2237474"/>
              <a:gd name="connsiteX31" fmla="*/ 9003462 w 12192000"/>
              <a:gd name="connsiteY31" fmla="*/ 1042406 h 2237474"/>
              <a:gd name="connsiteX32" fmla="*/ 8968445 w 12192000"/>
              <a:gd name="connsiteY32" fmla="*/ 1052169 h 2237474"/>
              <a:gd name="connsiteX33" fmla="*/ 8886001 w 12192000"/>
              <a:gd name="connsiteY33" fmla="*/ 1067468 h 2237474"/>
              <a:gd name="connsiteX34" fmla="*/ 8838610 w 12192000"/>
              <a:gd name="connsiteY34" fmla="*/ 1075091 h 2237474"/>
              <a:gd name="connsiteX35" fmla="*/ 8750383 w 12192000"/>
              <a:gd name="connsiteY35" fmla="*/ 1097387 h 2237474"/>
              <a:gd name="connsiteX36" fmla="*/ 8665605 w 12192000"/>
              <a:gd name="connsiteY36" fmla="*/ 1110791 h 2237474"/>
              <a:gd name="connsiteX37" fmla="*/ 8584946 w 12192000"/>
              <a:gd name="connsiteY37" fmla="*/ 1135226 h 2237474"/>
              <a:gd name="connsiteX38" fmla="*/ 8419755 w 12192000"/>
              <a:gd name="connsiteY38" fmla="*/ 1216260 h 2237474"/>
              <a:gd name="connsiteX39" fmla="*/ 8411626 w 12192000"/>
              <a:gd name="connsiteY39" fmla="*/ 1214397 h 2237474"/>
              <a:gd name="connsiteX40" fmla="*/ 8363469 w 12192000"/>
              <a:gd name="connsiteY40" fmla="*/ 1246658 h 2237474"/>
              <a:gd name="connsiteX41" fmla="*/ 8275497 w 12192000"/>
              <a:gd name="connsiteY41" fmla="*/ 1264396 h 2237474"/>
              <a:gd name="connsiteX42" fmla="*/ 8074238 w 12192000"/>
              <a:gd name="connsiteY42" fmla="*/ 1301895 h 2237474"/>
              <a:gd name="connsiteX43" fmla="*/ 7942099 w 12192000"/>
              <a:gd name="connsiteY43" fmla="*/ 1336332 h 2237474"/>
              <a:gd name="connsiteX44" fmla="*/ 7902328 w 12192000"/>
              <a:gd name="connsiteY44" fmla="*/ 1345865 h 2237474"/>
              <a:gd name="connsiteX45" fmla="*/ 7840612 w 12192000"/>
              <a:gd name="connsiteY45" fmla="*/ 1369373 h 2237474"/>
              <a:gd name="connsiteX46" fmla="*/ 7786819 w 12192000"/>
              <a:gd name="connsiteY46" fmla="*/ 1378970 h 2237474"/>
              <a:gd name="connsiteX47" fmla="*/ 7548172 w 12192000"/>
              <a:gd name="connsiteY47" fmla="*/ 1417460 h 2237474"/>
              <a:gd name="connsiteX48" fmla="*/ 7483437 w 12192000"/>
              <a:gd name="connsiteY48" fmla="*/ 1478152 h 2237474"/>
              <a:gd name="connsiteX49" fmla="*/ 7377870 w 12192000"/>
              <a:gd name="connsiteY49" fmla="*/ 1523319 h 2237474"/>
              <a:gd name="connsiteX50" fmla="*/ 7230737 w 12192000"/>
              <a:gd name="connsiteY50" fmla="*/ 1562633 h 2237474"/>
              <a:gd name="connsiteX51" fmla="*/ 7224458 w 12192000"/>
              <a:gd name="connsiteY51" fmla="*/ 1573008 h 2237474"/>
              <a:gd name="connsiteX52" fmla="*/ 7183121 w 12192000"/>
              <a:gd name="connsiteY52" fmla="*/ 1595162 h 2237474"/>
              <a:gd name="connsiteX53" fmla="*/ 7164601 w 12192000"/>
              <a:gd name="connsiteY53" fmla="*/ 1606490 h 2237474"/>
              <a:gd name="connsiteX54" fmla="*/ 6900177 w 12192000"/>
              <a:gd name="connsiteY54" fmla="*/ 1636016 h 2237474"/>
              <a:gd name="connsiteX55" fmla="*/ 6795372 w 12192000"/>
              <a:gd name="connsiteY55" fmla="*/ 1644845 h 2237474"/>
              <a:gd name="connsiteX56" fmla="*/ 6692251 w 12192000"/>
              <a:gd name="connsiteY56" fmla="*/ 1656357 h 2237474"/>
              <a:gd name="connsiteX57" fmla="*/ 6655235 w 12192000"/>
              <a:gd name="connsiteY57" fmla="*/ 1661869 h 2237474"/>
              <a:gd name="connsiteX58" fmla="*/ 6554894 w 12192000"/>
              <a:gd name="connsiteY58" fmla="*/ 1664428 h 2237474"/>
              <a:gd name="connsiteX59" fmla="*/ 6516595 w 12192000"/>
              <a:gd name="connsiteY59" fmla="*/ 1667475 h 2237474"/>
              <a:gd name="connsiteX60" fmla="*/ 6508541 w 12192000"/>
              <a:gd name="connsiteY60" fmla="*/ 1668757 h 2237474"/>
              <a:gd name="connsiteX61" fmla="*/ 6471012 w 12192000"/>
              <a:gd name="connsiteY61" fmla="*/ 1678604 h 2237474"/>
              <a:gd name="connsiteX62" fmla="*/ 6364035 w 12192000"/>
              <a:gd name="connsiteY62" fmla="*/ 1667683 h 2237474"/>
              <a:gd name="connsiteX63" fmla="*/ 6280959 w 12192000"/>
              <a:gd name="connsiteY63" fmla="*/ 1689329 h 2237474"/>
              <a:gd name="connsiteX64" fmla="*/ 6243319 w 12192000"/>
              <a:gd name="connsiteY64" fmla="*/ 1695560 h 2237474"/>
              <a:gd name="connsiteX65" fmla="*/ 6098321 w 12192000"/>
              <a:gd name="connsiteY65" fmla="*/ 1721646 h 2237474"/>
              <a:gd name="connsiteX66" fmla="*/ 5880652 w 12192000"/>
              <a:gd name="connsiteY66" fmla="*/ 1779643 h 2237474"/>
              <a:gd name="connsiteX67" fmla="*/ 5785959 w 12192000"/>
              <a:gd name="connsiteY67" fmla="*/ 1775307 h 2237474"/>
              <a:gd name="connsiteX68" fmla="*/ 5643534 w 12192000"/>
              <a:gd name="connsiteY68" fmla="*/ 1802919 h 2237474"/>
              <a:gd name="connsiteX69" fmla="*/ 5518799 w 12192000"/>
              <a:gd name="connsiteY69" fmla="*/ 1818312 h 2237474"/>
              <a:gd name="connsiteX70" fmla="*/ 5505014 w 12192000"/>
              <a:gd name="connsiteY70" fmla="*/ 1819259 h 2237474"/>
              <a:gd name="connsiteX71" fmla="*/ 5453307 w 12192000"/>
              <a:gd name="connsiteY71" fmla="*/ 1815450 h 2237474"/>
              <a:gd name="connsiteX72" fmla="*/ 5221533 w 12192000"/>
              <a:gd name="connsiteY72" fmla="*/ 1846950 h 2237474"/>
              <a:gd name="connsiteX73" fmla="*/ 5149802 w 12192000"/>
              <a:gd name="connsiteY73" fmla="*/ 1844846 h 2237474"/>
              <a:gd name="connsiteX74" fmla="*/ 5114927 w 12192000"/>
              <a:gd name="connsiteY74" fmla="*/ 1847827 h 2237474"/>
              <a:gd name="connsiteX75" fmla="*/ 5108970 w 12192000"/>
              <a:gd name="connsiteY75" fmla="*/ 1847935 h 2237474"/>
              <a:gd name="connsiteX76" fmla="*/ 5067961 w 12192000"/>
              <a:gd name="connsiteY76" fmla="*/ 1845917 h 2237474"/>
              <a:gd name="connsiteX77" fmla="*/ 5007075 w 12192000"/>
              <a:gd name="connsiteY77" fmla="*/ 1838626 h 2237474"/>
              <a:gd name="connsiteX78" fmla="*/ 4944087 w 12192000"/>
              <a:gd name="connsiteY78" fmla="*/ 1823332 h 2237474"/>
              <a:gd name="connsiteX79" fmla="*/ 4907662 w 12192000"/>
              <a:gd name="connsiteY79" fmla="*/ 1816900 h 2237474"/>
              <a:gd name="connsiteX80" fmla="*/ 4882386 w 12192000"/>
              <a:gd name="connsiteY80" fmla="*/ 1809844 h 2237474"/>
              <a:gd name="connsiteX81" fmla="*/ 4811440 w 12192000"/>
              <a:gd name="connsiteY81" fmla="*/ 1804655 h 2237474"/>
              <a:gd name="connsiteX82" fmla="*/ 4691075 w 12192000"/>
              <a:gd name="connsiteY82" fmla="*/ 1801389 h 2237474"/>
              <a:gd name="connsiteX83" fmla="*/ 4640313 w 12192000"/>
              <a:gd name="connsiteY83" fmla="*/ 1784307 h 2237474"/>
              <a:gd name="connsiteX84" fmla="*/ 4536503 w 12192000"/>
              <a:gd name="connsiteY84" fmla="*/ 1785334 h 2237474"/>
              <a:gd name="connsiteX85" fmla="*/ 4513724 w 12192000"/>
              <a:gd name="connsiteY85" fmla="*/ 1791996 h 2237474"/>
              <a:gd name="connsiteX86" fmla="*/ 4459810 w 12192000"/>
              <a:gd name="connsiteY86" fmla="*/ 1797886 h 2237474"/>
              <a:gd name="connsiteX87" fmla="*/ 4379064 w 12192000"/>
              <a:gd name="connsiteY87" fmla="*/ 1817177 h 2237474"/>
              <a:gd name="connsiteX88" fmla="*/ 4290981 w 12192000"/>
              <a:gd name="connsiteY88" fmla="*/ 1839677 h 2237474"/>
              <a:gd name="connsiteX89" fmla="*/ 4238372 w 12192000"/>
              <a:gd name="connsiteY89" fmla="*/ 1851480 h 2237474"/>
              <a:gd name="connsiteX90" fmla="*/ 4232517 w 12192000"/>
              <a:gd name="connsiteY90" fmla="*/ 1852567 h 2237474"/>
              <a:gd name="connsiteX91" fmla="*/ 4191732 w 12192000"/>
              <a:gd name="connsiteY91" fmla="*/ 1857328 h 2237474"/>
              <a:gd name="connsiteX92" fmla="*/ 4065532 w 12192000"/>
              <a:gd name="connsiteY92" fmla="*/ 1855477 h 2237474"/>
              <a:gd name="connsiteX93" fmla="*/ 4028460 w 12192000"/>
              <a:gd name="connsiteY93" fmla="*/ 1855137 h 2237474"/>
              <a:gd name="connsiteX94" fmla="*/ 4002267 w 12192000"/>
              <a:gd name="connsiteY94" fmla="*/ 1852352 h 2237474"/>
              <a:gd name="connsiteX95" fmla="*/ 3931396 w 12192000"/>
              <a:gd name="connsiteY95" fmla="*/ 1858915 h 2237474"/>
              <a:gd name="connsiteX96" fmla="*/ 3812162 w 12192000"/>
              <a:gd name="connsiteY96" fmla="*/ 1875501 h 2237474"/>
              <a:gd name="connsiteX97" fmla="*/ 3758105 w 12192000"/>
              <a:gd name="connsiteY97" fmla="*/ 1871856 h 2237474"/>
              <a:gd name="connsiteX98" fmla="*/ 3715896 w 12192000"/>
              <a:gd name="connsiteY98" fmla="*/ 1881552 h 2237474"/>
              <a:gd name="connsiteX99" fmla="*/ 3567259 w 12192000"/>
              <a:gd name="connsiteY99" fmla="*/ 1893482 h 2237474"/>
              <a:gd name="connsiteX100" fmla="*/ 3405770 w 12192000"/>
              <a:gd name="connsiteY100" fmla="*/ 1904591 h 2237474"/>
              <a:gd name="connsiteX101" fmla="*/ 3280097 w 12192000"/>
              <a:gd name="connsiteY101" fmla="*/ 1919610 h 2237474"/>
              <a:gd name="connsiteX102" fmla="*/ 3009910 w 12192000"/>
              <a:gd name="connsiteY102" fmla="*/ 1957866 h 2237474"/>
              <a:gd name="connsiteX103" fmla="*/ 2995934 w 12192000"/>
              <a:gd name="connsiteY103" fmla="*/ 1967085 h 2237474"/>
              <a:gd name="connsiteX104" fmla="*/ 2942858 w 12192000"/>
              <a:gd name="connsiteY104" fmla="*/ 1981367 h 2237474"/>
              <a:gd name="connsiteX105" fmla="*/ 2875436 w 12192000"/>
              <a:gd name="connsiteY105" fmla="*/ 1996977 h 2237474"/>
              <a:gd name="connsiteX106" fmla="*/ 2874892 w 12192000"/>
              <a:gd name="connsiteY106" fmla="*/ 1996085 h 2237474"/>
              <a:gd name="connsiteX107" fmla="*/ 2843662 w 12192000"/>
              <a:gd name="connsiteY107" fmla="*/ 1992498 h 2237474"/>
              <a:gd name="connsiteX108" fmla="*/ 2718916 w 12192000"/>
              <a:gd name="connsiteY108" fmla="*/ 1990867 h 2237474"/>
              <a:gd name="connsiteX109" fmla="*/ 2713522 w 12192000"/>
              <a:gd name="connsiteY109" fmla="*/ 1990173 h 2237474"/>
              <a:gd name="connsiteX110" fmla="*/ 2476147 w 12192000"/>
              <a:gd name="connsiteY110" fmla="*/ 1998305 h 2237474"/>
              <a:gd name="connsiteX111" fmla="*/ 2373568 w 12192000"/>
              <a:gd name="connsiteY111" fmla="*/ 2003219 h 2237474"/>
              <a:gd name="connsiteX112" fmla="*/ 2287219 w 12192000"/>
              <a:gd name="connsiteY112" fmla="*/ 1998750 h 2237474"/>
              <a:gd name="connsiteX113" fmla="*/ 2243069 w 12192000"/>
              <a:gd name="connsiteY113" fmla="*/ 2005321 h 2237474"/>
              <a:gd name="connsiteX114" fmla="*/ 2164831 w 12192000"/>
              <a:gd name="connsiteY114" fmla="*/ 2010143 h 2237474"/>
              <a:gd name="connsiteX115" fmla="*/ 2085228 w 12192000"/>
              <a:gd name="connsiteY115" fmla="*/ 2046431 h 2237474"/>
              <a:gd name="connsiteX116" fmla="*/ 2058061 w 12192000"/>
              <a:gd name="connsiteY116" fmla="*/ 2047942 h 2237474"/>
              <a:gd name="connsiteX117" fmla="*/ 2042244 w 12192000"/>
              <a:gd name="connsiteY117" fmla="*/ 2055560 h 2237474"/>
              <a:gd name="connsiteX118" fmla="*/ 1877728 w 12192000"/>
              <a:gd name="connsiteY118" fmla="*/ 2101004 h 2237474"/>
              <a:gd name="connsiteX119" fmla="*/ 1759056 w 12192000"/>
              <a:gd name="connsiteY119" fmla="*/ 2125608 h 2237474"/>
              <a:gd name="connsiteX120" fmla="*/ 1637948 w 12192000"/>
              <a:gd name="connsiteY120" fmla="*/ 2172597 h 2237474"/>
              <a:gd name="connsiteX121" fmla="*/ 1434549 w 12192000"/>
              <a:gd name="connsiteY121" fmla="*/ 2234522 h 2237474"/>
              <a:gd name="connsiteX122" fmla="*/ 1398481 w 12192000"/>
              <a:gd name="connsiteY122" fmla="*/ 2237074 h 2237474"/>
              <a:gd name="connsiteX123" fmla="*/ 1398407 w 12192000"/>
              <a:gd name="connsiteY123" fmla="*/ 2237095 h 2237474"/>
              <a:gd name="connsiteX124" fmla="*/ 1370962 w 12192000"/>
              <a:gd name="connsiteY124" fmla="*/ 2237474 h 2237474"/>
              <a:gd name="connsiteX125" fmla="*/ 1356367 w 12192000"/>
              <a:gd name="connsiteY125" fmla="*/ 2235089 h 2237474"/>
              <a:gd name="connsiteX126" fmla="*/ 1279765 w 12192000"/>
              <a:gd name="connsiteY126" fmla="*/ 2229639 h 2237474"/>
              <a:gd name="connsiteX127" fmla="*/ 1195347 w 12192000"/>
              <a:gd name="connsiteY127" fmla="*/ 2212354 h 2237474"/>
              <a:gd name="connsiteX128" fmla="*/ 970251 w 12192000"/>
              <a:gd name="connsiteY128" fmla="*/ 2221029 h 2237474"/>
              <a:gd name="connsiteX129" fmla="*/ 812914 w 12192000"/>
              <a:gd name="connsiteY129" fmla="*/ 2210095 h 2237474"/>
              <a:gd name="connsiteX130" fmla="*/ 776382 w 12192000"/>
              <a:gd name="connsiteY130" fmla="*/ 2204512 h 2237474"/>
              <a:gd name="connsiteX131" fmla="*/ 597225 w 12192000"/>
              <a:gd name="connsiteY131" fmla="*/ 2180999 h 2237474"/>
              <a:gd name="connsiteX132" fmla="*/ 520671 w 12192000"/>
              <a:gd name="connsiteY132" fmla="*/ 2180980 h 2237474"/>
              <a:gd name="connsiteX133" fmla="*/ 515024 w 12192000"/>
              <a:gd name="connsiteY133" fmla="*/ 2179258 h 2237474"/>
              <a:gd name="connsiteX134" fmla="*/ 413835 w 12192000"/>
              <a:gd name="connsiteY134" fmla="*/ 2156783 h 2237474"/>
              <a:gd name="connsiteX135" fmla="*/ 376513 w 12192000"/>
              <a:gd name="connsiteY135" fmla="*/ 2154014 h 2237474"/>
              <a:gd name="connsiteX136" fmla="*/ 273386 w 12192000"/>
              <a:gd name="connsiteY136" fmla="*/ 2142551 h 2237474"/>
              <a:gd name="connsiteX137" fmla="*/ 169207 w 12192000"/>
              <a:gd name="connsiteY137" fmla="*/ 2128100 h 2237474"/>
              <a:gd name="connsiteX138" fmla="*/ 77641 w 12192000"/>
              <a:gd name="connsiteY138" fmla="*/ 2126835 h 2237474"/>
              <a:gd name="connsiteX139" fmla="*/ 37645 w 12192000"/>
              <a:gd name="connsiteY139" fmla="*/ 2115401 h 2237474"/>
              <a:gd name="connsiteX140" fmla="*/ 4572 w 12192000"/>
              <a:gd name="connsiteY140" fmla="*/ 2111091 h 2237474"/>
              <a:gd name="connsiteX141" fmla="*/ 0 w 12192000"/>
              <a:gd name="connsiteY141" fmla="*/ 2110468 h 2237474"/>
              <a:gd name="connsiteX142" fmla="*/ 0 w 12192000"/>
              <a:gd name="connsiteY142"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2138659 w 12192000"/>
              <a:gd name="connsiteY3" fmla="*/ 756742 h 2237474"/>
              <a:gd name="connsiteX4" fmla="*/ 11890686 w 12192000"/>
              <a:gd name="connsiteY4" fmla="*/ 732766 h 2237474"/>
              <a:gd name="connsiteX5" fmla="*/ 11820512 w 12192000"/>
              <a:gd name="connsiteY5" fmla="*/ 745392 h 2237474"/>
              <a:gd name="connsiteX6" fmla="*/ 11649954 w 12192000"/>
              <a:gd name="connsiteY6" fmla="*/ 749628 h 2237474"/>
              <a:gd name="connsiteX7" fmla="*/ 11560424 w 12192000"/>
              <a:gd name="connsiteY7" fmla="*/ 748017 h 2237474"/>
              <a:gd name="connsiteX8" fmla="*/ 11358455 w 12192000"/>
              <a:gd name="connsiteY8" fmla="*/ 747593 h 2237474"/>
              <a:gd name="connsiteX9" fmla="*/ 11165209 w 12192000"/>
              <a:gd name="connsiteY9" fmla="*/ 748852 h 2237474"/>
              <a:gd name="connsiteX10" fmla="*/ 11058755 w 12192000"/>
              <a:gd name="connsiteY10" fmla="*/ 749617 h 2237474"/>
              <a:gd name="connsiteX11" fmla="*/ 10846594 w 12192000"/>
              <a:gd name="connsiteY11" fmla="*/ 765069 h 2237474"/>
              <a:gd name="connsiteX12" fmla="*/ 10739478 w 12192000"/>
              <a:gd name="connsiteY12" fmla="*/ 776841 h 2237474"/>
              <a:gd name="connsiteX13" fmla="*/ 10458762 w 12192000"/>
              <a:gd name="connsiteY13" fmla="*/ 755400 h 2237474"/>
              <a:gd name="connsiteX14" fmla="*/ 10211200 w 12192000"/>
              <a:gd name="connsiteY14" fmla="*/ 767513 h 2237474"/>
              <a:gd name="connsiteX15" fmla="*/ 10167995 w 12192000"/>
              <a:gd name="connsiteY15" fmla="*/ 760843 h 2237474"/>
              <a:gd name="connsiteX16" fmla="*/ 9997044 w 12192000"/>
              <a:gd name="connsiteY16" fmla="*/ 780129 h 2237474"/>
              <a:gd name="connsiteX17" fmla="*/ 9943887 w 12192000"/>
              <a:gd name="connsiteY17" fmla="*/ 804141 h 2237474"/>
              <a:gd name="connsiteX18" fmla="*/ 9918248 w 12192000"/>
              <a:gd name="connsiteY18" fmla="*/ 816628 h 2237474"/>
              <a:gd name="connsiteX19" fmla="*/ 9767091 w 12192000"/>
              <a:gd name="connsiteY19" fmla="*/ 870550 h 2237474"/>
              <a:gd name="connsiteX20" fmla="*/ 9683005 w 12192000"/>
              <a:gd name="connsiteY20" fmla="*/ 894128 h 2237474"/>
              <a:gd name="connsiteX21" fmla="*/ 9594438 w 12192000"/>
              <a:gd name="connsiteY21" fmla="*/ 919051 h 2237474"/>
              <a:gd name="connsiteX22" fmla="*/ 9544189 w 12192000"/>
              <a:gd name="connsiteY22" fmla="*/ 938966 h 2237474"/>
              <a:gd name="connsiteX23" fmla="*/ 9500499 w 12192000"/>
              <a:gd name="connsiteY23" fmla="*/ 954680 h 2237474"/>
              <a:gd name="connsiteX24" fmla="*/ 9410017 w 12192000"/>
              <a:gd name="connsiteY24" fmla="*/ 993931 h 2237474"/>
              <a:gd name="connsiteX25" fmla="*/ 9392919 w 12192000"/>
              <a:gd name="connsiteY25" fmla="*/ 994656 h 2237474"/>
              <a:gd name="connsiteX26" fmla="*/ 9268019 w 12192000"/>
              <a:gd name="connsiteY26" fmla="*/ 1007442 h 2237474"/>
              <a:gd name="connsiteX27" fmla="*/ 9188177 w 12192000"/>
              <a:gd name="connsiteY27" fmla="*/ 1035474 h 2237474"/>
              <a:gd name="connsiteX28" fmla="*/ 9155969 w 12192000"/>
              <a:gd name="connsiteY28" fmla="*/ 1046804 h 2237474"/>
              <a:gd name="connsiteX29" fmla="*/ 9133985 w 12192000"/>
              <a:gd name="connsiteY29" fmla="*/ 1046450 h 2237474"/>
              <a:gd name="connsiteX30" fmla="*/ 9003462 w 12192000"/>
              <a:gd name="connsiteY30" fmla="*/ 1042406 h 2237474"/>
              <a:gd name="connsiteX31" fmla="*/ 8968445 w 12192000"/>
              <a:gd name="connsiteY31" fmla="*/ 1052169 h 2237474"/>
              <a:gd name="connsiteX32" fmla="*/ 8886001 w 12192000"/>
              <a:gd name="connsiteY32" fmla="*/ 1067468 h 2237474"/>
              <a:gd name="connsiteX33" fmla="*/ 8838610 w 12192000"/>
              <a:gd name="connsiteY33" fmla="*/ 1075091 h 2237474"/>
              <a:gd name="connsiteX34" fmla="*/ 8750383 w 12192000"/>
              <a:gd name="connsiteY34" fmla="*/ 1097387 h 2237474"/>
              <a:gd name="connsiteX35" fmla="*/ 8665605 w 12192000"/>
              <a:gd name="connsiteY35" fmla="*/ 1110791 h 2237474"/>
              <a:gd name="connsiteX36" fmla="*/ 8584946 w 12192000"/>
              <a:gd name="connsiteY36" fmla="*/ 1135226 h 2237474"/>
              <a:gd name="connsiteX37" fmla="*/ 8419755 w 12192000"/>
              <a:gd name="connsiteY37" fmla="*/ 1216260 h 2237474"/>
              <a:gd name="connsiteX38" fmla="*/ 8411626 w 12192000"/>
              <a:gd name="connsiteY38" fmla="*/ 1214397 h 2237474"/>
              <a:gd name="connsiteX39" fmla="*/ 8363469 w 12192000"/>
              <a:gd name="connsiteY39" fmla="*/ 1246658 h 2237474"/>
              <a:gd name="connsiteX40" fmla="*/ 8275497 w 12192000"/>
              <a:gd name="connsiteY40" fmla="*/ 1264396 h 2237474"/>
              <a:gd name="connsiteX41" fmla="*/ 8074238 w 12192000"/>
              <a:gd name="connsiteY41" fmla="*/ 1301895 h 2237474"/>
              <a:gd name="connsiteX42" fmla="*/ 7942099 w 12192000"/>
              <a:gd name="connsiteY42" fmla="*/ 1336332 h 2237474"/>
              <a:gd name="connsiteX43" fmla="*/ 7902328 w 12192000"/>
              <a:gd name="connsiteY43" fmla="*/ 1345865 h 2237474"/>
              <a:gd name="connsiteX44" fmla="*/ 7840612 w 12192000"/>
              <a:gd name="connsiteY44" fmla="*/ 1369373 h 2237474"/>
              <a:gd name="connsiteX45" fmla="*/ 7786819 w 12192000"/>
              <a:gd name="connsiteY45" fmla="*/ 1378970 h 2237474"/>
              <a:gd name="connsiteX46" fmla="*/ 7548172 w 12192000"/>
              <a:gd name="connsiteY46" fmla="*/ 1417460 h 2237474"/>
              <a:gd name="connsiteX47" fmla="*/ 7483437 w 12192000"/>
              <a:gd name="connsiteY47" fmla="*/ 1478152 h 2237474"/>
              <a:gd name="connsiteX48" fmla="*/ 7377870 w 12192000"/>
              <a:gd name="connsiteY48" fmla="*/ 1523319 h 2237474"/>
              <a:gd name="connsiteX49" fmla="*/ 7230737 w 12192000"/>
              <a:gd name="connsiteY49" fmla="*/ 1562633 h 2237474"/>
              <a:gd name="connsiteX50" fmla="*/ 7224458 w 12192000"/>
              <a:gd name="connsiteY50" fmla="*/ 1573008 h 2237474"/>
              <a:gd name="connsiteX51" fmla="*/ 7183121 w 12192000"/>
              <a:gd name="connsiteY51" fmla="*/ 1595162 h 2237474"/>
              <a:gd name="connsiteX52" fmla="*/ 7164601 w 12192000"/>
              <a:gd name="connsiteY52" fmla="*/ 1606490 h 2237474"/>
              <a:gd name="connsiteX53" fmla="*/ 6900177 w 12192000"/>
              <a:gd name="connsiteY53" fmla="*/ 1636016 h 2237474"/>
              <a:gd name="connsiteX54" fmla="*/ 6795372 w 12192000"/>
              <a:gd name="connsiteY54" fmla="*/ 1644845 h 2237474"/>
              <a:gd name="connsiteX55" fmla="*/ 6692251 w 12192000"/>
              <a:gd name="connsiteY55" fmla="*/ 1656357 h 2237474"/>
              <a:gd name="connsiteX56" fmla="*/ 6655235 w 12192000"/>
              <a:gd name="connsiteY56" fmla="*/ 1661869 h 2237474"/>
              <a:gd name="connsiteX57" fmla="*/ 6554894 w 12192000"/>
              <a:gd name="connsiteY57" fmla="*/ 1664428 h 2237474"/>
              <a:gd name="connsiteX58" fmla="*/ 6516595 w 12192000"/>
              <a:gd name="connsiteY58" fmla="*/ 1667475 h 2237474"/>
              <a:gd name="connsiteX59" fmla="*/ 6508541 w 12192000"/>
              <a:gd name="connsiteY59" fmla="*/ 1668757 h 2237474"/>
              <a:gd name="connsiteX60" fmla="*/ 6471012 w 12192000"/>
              <a:gd name="connsiteY60" fmla="*/ 1678604 h 2237474"/>
              <a:gd name="connsiteX61" fmla="*/ 6364035 w 12192000"/>
              <a:gd name="connsiteY61" fmla="*/ 1667683 h 2237474"/>
              <a:gd name="connsiteX62" fmla="*/ 6280959 w 12192000"/>
              <a:gd name="connsiteY62" fmla="*/ 1689329 h 2237474"/>
              <a:gd name="connsiteX63" fmla="*/ 6243319 w 12192000"/>
              <a:gd name="connsiteY63" fmla="*/ 1695560 h 2237474"/>
              <a:gd name="connsiteX64" fmla="*/ 6098321 w 12192000"/>
              <a:gd name="connsiteY64" fmla="*/ 1721646 h 2237474"/>
              <a:gd name="connsiteX65" fmla="*/ 5880652 w 12192000"/>
              <a:gd name="connsiteY65" fmla="*/ 1779643 h 2237474"/>
              <a:gd name="connsiteX66" fmla="*/ 5785959 w 12192000"/>
              <a:gd name="connsiteY66" fmla="*/ 1775307 h 2237474"/>
              <a:gd name="connsiteX67" fmla="*/ 5643534 w 12192000"/>
              <a:gd name="connsiteY67" fmla="*/ 1802919 h 2237474"/>
              <a:gd name="connsiteX68" fmla="*/ 5518799 w 12192000"/>
              <a:gd name="connsiteY68" fmla="*/ 1818312 h 2237474"/>
              <a:gd name="connsiteX69" fmla="*/ 5505014 w 12192000"/>
              <a:gd name="connsiteY69" fmla="*/ 1819259 h 2237474"/>
              <a:gd name="connsiteX70" fmla="*/ 5453307 w 12192000"/>
              <a:gd name="connsiteY70" fmla="*/ 1815450 h 2237474"/>
              <a:gd name="connsiteX71" fmla="*/ 5221533 w 12192000"/>
              <a:gd name="connsiteY71" fmla="*/ 1846950 h 2237474"/>
              <a:gd name="connsiteX72" fmla="*/ 5149802 w 12192000"/>
              <a:gd name="connsiteY72" fmla="*/ 1844846 h 2237474"/>
              <a:gd name="connsiteX73" fmla="*/ 5114927 w 12192000"/>
              <a:gd name="connsiteY73" fmla="*/ 1847827 h 2237474"/>
              <a:gd name="connsiteX74" fmla="*/ 5108970 w 12192000"/>
              <a:gd name="connsiteY74" fmla="*/ 1847935 h 2237474"/>
              <a:gd name="connsiteX75" fmla="*/ 5067961 w 12192000"/>
              <a:gd name="connsiteY75" fmla="*/ 1845917 h 2237474"/>
              <a:gd name="connsiteX76" fmla="*/ 5007075 w 12192000"/>
              <a:gd name="connsiteY76" fmla="*/ 1838626 h 2237474"/>
              <a:gd name="connsiteX77" fmla="*/ 4944087 w 12192000"/>
              <a:gd name="connsiteY77" fmla="*/ 1823332 h 2237474"/>
              <a:gd name="connsiteX78" fmla="*/ 4907662 w 12192000"/>
              <a:gd name="connsiteY78" fmla="*/ 1816900 h 2237474"/>
              <a:gd name="connsiteX79" fmla="*/ 4882386 w 12192000"/>
              <a:gd name="connsiteY79" fmla="*/ 1809844 h 2237474"/>
              <a:gd name="connsiteX80" fmla="*/ 4811440 w 12192000"/>
              <a:gd name="connsiteY80" fmla="*/ 1804655 h 2237474"/>
              <a:gd name="connsiteX81" fmla="*/ 4691075 w 12192000"/>
              <a:gd name="connsiteY81" fmla="*/ 1801389 h 2237474"/>
              <a:gd name="connsiteX82" fmla="*/ 4640313 w 12192000"/>
              <a:gd name="connsiteY82" fmla="*/ 1784307 h 2237474"/>
              <a:gd name="connsiteX83" fmla="*/ 4536503 w 12192000"/>
              <a:gd name="connsiteY83" fmla="*/ 1785334 h 2237474"/>
              <a:gd name="connsiteX84" fmla="*/ 4513724 w 12192000"/>
              <a:gd name="connsiteY84" fmla="*/ 1791996 h 2237474"/>
              <a:gd name="connsiteX85" fmla="*/ 4459810 w 12192000"/>
              <a:gd name="connsiteY85" fmla="*/ 1797886 h 2237474"/>
              <a:gd name="connsiteX86" fmla="*/ 4379064 w 12192000"/>
              <a:gd name="connsiteY86" fmla="*/ 1817177 h 2237474"/>
              <a:gd name="connsiteX87" fmla="*/ 4290981 w 12192000"/>
              <a:gd name="connsiteY87" fmla="*/ 1839677 h 2237474"/>
              <a:gd name="connsiteX88" fmla="*/ 4238372 w 12192000"/>
              <a:gd name="connsiteY88" fmla="*/ 1851480 h 2237474"/>
              <a:gd name="connsiteX89" fmla="*/ 4232517 w 12192000"/>
              <a:gd name="connsiteY89" fmla="*/ 1852567 h 2237474"/>
              <a:gd name="connsiteX90" fmla="*/ 4191732 w 12192000"/>
              <a:gd name="connsiteY90" fmla="*/ 1857328 h 2237474"/>
              <a:gd name="connsiteX91" fmla="*/ 4065532 w 12192000"/>
              <a:gd name="connsiteY91" fmla="*/ 1855477 h 2237474"/>
              <a:gd name="connsiteX92" fmla="*/ 4028460 w 12192000"/>
              <a:gd name="connsiteY92" fmla="*/ 1855137 h 2237474"/>
              <a:gd name="connsiteX93" fmla="*/ 4002267 w 12192000"/>
              <a:gd name="connsiteY93" fmla="*/ 1852352 h 2237474"/>
              <a:gd name="connsiteX94" fmla="*/ 3931396 w 12192000"/>
              <a:gd name="connsiteY94" fmla="*/ 1858915 h 2237474"/>
              <a:gd name="connsiteX95" fmla="*/ 3812162 w 12192000"/>
              <a:gd name="connsiteY95" fmla="*/ 1875501 h 2237474"/>
              <a:gd name="connsiteX96" fmla="*/ 3758105 w 12192000"/>
              <a:gd name="connsiteY96" fmla="*/ 1871856 h 2237474"/>
              <a:gd name="connsiteX97" fmla="*/ 3715896 w 12192000"/>
              <a:gd name="connsiteY97" fmla="*/ 1881552 h 2237474"/>
              <a:gd name="connsiteX98" fmla="*/ 3567259 w 12192000"/>
              <a:gd name="connsiteY98" fmla="*/ 1893482 h 2237474"/>
              <a:gd name="connsiteX99" fmla="*/ 3405770 w 12192000"/>
              <a:gd name="connsiteY99" fmla="*/ 1904591 h 2237474"/>
              <a:gd name="connsiteX100" fmla="*/ 3280097 w 12192000"/>
              <a:gd name="connsiteY100" fmla="*/ 1919610 h 2237474"/>
              <a:gd name="connsiteX101" fmla="*/ 3009910 w 12192000"/>
              <a:gd name="connsiteY101" fmla="*/ 1957866 h 2237474"/>
              <a:gd name="connsiteX102" fmla="*/ 2995934 w 12192000"/>
              <a:gd name="connsiteY102" fmla="*/ 1967085 h 2237474"/>
              <a:gd name="connsiteX103" fmla="*/ 2942858 w 12192000"/>
              <a:gd name="connsiteY103" fmla="*/ 1981367 h 2237474"/>
              <a:gd name="connsiteX104" fmla="*/ 2875436 w 12192000"/>
              <a:gd name="connsiteY104" fmla="*/ 1996977 h 2237474"/>
              <a:gd name="connsiteX105" fmla="*/ 2874892 w 12192000"/>
              <a:gd name="connsiteY105" fmla="*/ 1996085 h 2237474"/>
              <a:gd name="connsiteX106" fmla="*/ 2843662 w 12192000"/>
              <a:gd name="connsiteY106" fmla="*/ 1992498 h 2237474"/>
              <a:gd name="connsiteX107" fmla="*/ 2718916 w 12192000"/>
              <a:gd name="connsiteY107" fmla="*/ 1990867 h 2237474"/>
              <a:gd name="connsiteX108" fmla="*/ 2713522 w 12192000"/>
              <a:gd name="connsiteY108" fmla="*/ 1990173 h 2237474"/>
              <a:gd name="connsiteX109" fmla="*/ 2476147 w 12192000"/>
              <a:gd name="connsiteY109" fmla="*/ 1998305 h 2237474"/>
              <a:gd name="connsiteX110" fmla="*/ 2373568 w 12192000"/>
              <a:gd name="connsiteY110" fmla="*/ 2003219 h 2237474"/>
              <a:gd name="connsiteX111" fmla="*/ 2287219 w 12192000"/>
              <a:gd name="connsiteY111" fmla="*/ 1998750 h 2237474"/>
              <a:gd name="connsiteX112" fmla="*/ 2243069 w 12192000"/>
              <a:gd name="connsiteY112" fmla="*/ 2005321 h 2237474"/>
              <a:gd name="connsiteX113" fmla="*/ 2164831 w 12192000"/>
              <a:gd name="connsiteY113" fmla="*/ 2010143 h 2237474"/>
              <a:gd name="connsiteX114" fmla="*/ 2085228 w 12192000"/>
              <a:gd name="connsiteY114" fmla="*/ 2046431 h 2237474"/>
              <a:gd name="connsiteX115" fmla="*/ 2058061 w 12192000"/>
              <a:gd name="connsiteY115" fmla="*/ 2047942 h 2237474"/>
              <a:gd name="connsiteX116" fmla="*/ 2042244 w 12192000"/>
              <a:gd name="connsiteY116" fmla="*/ 2055560 h 2237474"/>
              <a:gd name="connsiteX117" fmla="*/ 1877728 w 12192000"/>
              <a:gd name="connsiteY117" fmla="*/ 2101004 h 2237474"/>
              <a:gd name="connsiteX118" fmla="*/ 1759056 w 12192000"/>
              <a:gd name="connsiteY118" fmla="*/ 2125608 h 2237474"/>
              <a:gd name="connsiteX119" fmla="*/ 1637948 w 12192000"/>
              <a:gd name="connsiteY119" fmla="*/ 2172597 h 2237474"/>
              <a:gd name="connsiteX120" fmla="*/ 1434549 w 12192000"/>
              <a:gd name="connsiteY120" fmla="*/ 2234522 h 2237474"/>
              <a:gd name="connsiteX121" fmla="*/ 1398481 w 12192000"/>
              <a:gd name="connsiteY121" fmla="*/ 2237074 h 2237474"/>
              <a:gd name="connsiteX122" fmla="*/ 1398407 w 12192000"/>
              <a:gd name="connsiteY122" fmla="*/ 2237095 h 2237474"/>
              <a:gd name="connsiteX123" fmla="*/ 1370962 w 12192000"/>
              <a:gd name="connsiteY123" fmla="*/ 2237474 h 2237474"/>
              <a:gd name="connsiteX124" fmla="*/ 1356367 w 12192000"/>
              <a:gd name="connsiteY124" fmla="*/ 2235089 h 2237474"/>
              <a:gd name="connsiteX125" fmla="*/ 1279765 w 12192000"/>
              <a:gd name="connsiteY125" fmla="*/ 2229639 h 2237474"/>
              <a:gd name="connsiteX126" fmla="*/ 1195347 w 12192000"/>
              <a:gd name="connsiteY126" fmla="*/ 2212354 h 2237474"/>
              <a:gd name="connsiteX127" fmla="*/ 970251 w 12192000"/>
              <a:gd name="connsiteY127" fmla="*/ 2221029 h 2237474"/>
              <a:gd name="connsiteX128" fmla="*/ 812914 w 12192000"/>
              <a:gd name="connsiteY128" fmla="*/ 2210095 h 2237474"/>
              <a:gd name="connsiteX129" fmla="*/ 776382 w 12192000"/>
              <a:gd name="connsiteY129" fmla="*/ 2204512 h 2237474"/>
              <a:gd name="connsiteX130" fmla="*/ 597225 w 12192000"/>
              <a:gd name="connsiteY130" fmla="*/ 2180999 h 2237474"/>
              <a:gd name="connsiteX131" fmla="*/ 520671 w 12192000"/>
              <a:gd name="connsiteY131" fmla="*/ 2180980 h 2237474"/>
              <a:gd name="connsiteX132" fmla="*/ 515024 w 12192000"/>
              <a:gd name="connsiteY132" fmla="*/ 2179258 h 2237474"/>
              <a:gd name="connsiteX133" fmla="*/ 413835 w 12192000"/>
              <a:gd name="connsiteY133" fmla="*/ 2156783 h 2237474"/>
              <a:gd name="connsiteX134" fmla="*/ 376513 w 12192000"/>
              <a:gd name="connsiteY134" fmla="*/ 2154014 h 2237474"/>
              <a:gd name="connsiteX135" fmla="*/ 273386 w 12192000"/>
              <a:gd name="connsiteY135" fmla="*/ 2142551 h 2237474"/>
              <a:gd name="connsiteX136" fmla="*/ 169207 w 12192000"/>
              <a:gd name="connsiteY136" fmla="*/ 2128100 h 2237474"/>
              <a:gd name="connsiteX137" fmla="*/ 77641 w 12192000"/>
              <a:gd name="connsiteY137" fmla="*/ 2126835 h 2237474"/>
              <a:gd name="connsiteX138" fmla="*/ 37645 w 12192000"/>
              <a:gd name="connsiteY138" fmla="*/ 2115401 h 2237474"/>
              <a:gd name="connsiteX139" fmla="*/ 4572 w 12192000"/>
              <a:gd name="connsiteY139" fmla="*/ 2111091 h 2237474"/>
              <a:gd name="connsiteX140" fmla="*/ 0 w 12192000"/>
              <a:gd name="connsiteY140" fmla="*/ 2110468 h 2237474"/>
              <a:gd name="connsiteX141" fmla="*/ 0 w 12192000"/>
              <a:gd name="connsiteY141"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715896 w 12192000"/>
              <a:gd name="connsiteY96" fmla="*/ 1881552 h 2237474"/>
              <a:gd name="connsiteX97" fmla="*/ 3567259 w 12192000"/>
              <a:gd name="connsiteY97" fmla="*/ 1893482 h 2237474"/>
              <a:gd name="connsiteX98" fmla="*/ 3405770 w 12192000"/>
              <a:gd name="connsiteY98" fmla="*/ 1904591 h 2237474"/>
              <a:gd name="connsiteX99" fmla="*/ 3280097 w 12192000"/>
              <a:gd name="connsiteY99" fmla="*/ 1919610 h 2237474"/>
              <a:gd name="connsiteX100" fmla="*/ 3009910 w 12192000"/>
              <a:gd name="connsiteY100" fmla="*/ 1957866 h 2237474"/>
              <a:gd name="connsiteX101" fmla="*/ 2995934 w 12192000"/>
              <a:gd name="connsiteY101" fmla="*/ 1967085 h 2237474"/>
              <a:gd name="connsiteX102" fmla="*/ 2942858 w 12192000"/>
              <a:gd name="connsiteY102" fmla="*/ 1981367 h 2237474"/>
              <a:gd name="connsiteX103" fmla="*/ 2875436 w 12192000"/>
              <a:gd name="connsiteY103" fmla="*/ 1996977 h 2237474"/>
              <a:gd name="connsiteX104" fmla="*/ 2874892 w 12192000"/>
              <a:gd name="connsiteY104" fmla="*/ 1996085 h 2237474"/>
              <a:gd name="connsiteX105" fmla="*/ 2843662 w 12192000"/>
              <a:gd name="connsiteY105" fmla="*/ 1992498 h 2237474"/>
              <a:gd name="connsiteX106" fmla="*/ 2718916 w 12192000"/>
              <a:gd name="connsiteY106" fmla="*/ 1990867 h 2237474"/>
              <a:gd name="connsiteX107" fmla="*/ 2713522 w 12192000"/>
              <a:gd name="connsiteY107" fmla="*/ 1990173 h 2237474"/>
              <a:gd name="connsiteX108" fmla="*/ 2476147 w 12192000"/>
              <a:gd name="connsiteY108" fmla="*/ 1998305 h 2237474"/>
              <a:gd name="connsiteX109" fmla="*/ 2373568 w 12192000"/>
              <a:gd name="connsiteY109" fmla="*/ 2003219 h 2237474"/>
              <a:gd name="connsiteX110" fmla="*/ 2287219 w 12192000"/>
              <a:gd name="connsiteY110" fmla="*/ 1998750 h 2237474"/>
              <a:gd name="connsiteX111" fmla="*/ 2243069 w 12192000"/>
              <a:gd name="connsiteY111" fmla="*/ 2005321 h 2237474"/>
              <a:gd name="connsiteX112" fmla="*/ 2164831 w 12192000"/>
              <a:gd name="connsiteY112" fmla="*/ 2010143 h 2237474"/>
              <a:gd name="connsiteX113" fmla="*/ 2085228 w 12192000"/>
              <a:gd name="connsiteY113" fmla="*/ 2046431 h 2237474"/>
              <a:gd name="connsiteX114" fmla="*/ 2058061 w 12192000"/>
              <a:gd name="connsiteY114" fmla="*/ 2047942 h 2237474"/>
              <a:gd name="connsiteX115" fmla="*/ 2042244 w 12192000"/>
              <a:gd name="connsiteY115" fmla="*/ 2055560 h 2237474"/>
              <a:gd name="connsiteX116" fmla="*/ 1877728 w 12192000"/>
              <a:gd name="connsiteY116" fmla="*/ 2101004 h 2237474"/>
              <a:gd name="connsiteX117" fmla="*/ 1759056 w 12192000"/>
              <a:gd name="connsiteY117" fmla="*/ 2125608 h 2237474"/>
              <a:gd name="connsiteX118" fmla="*/ 1637948 w 12192000"/>
              <a:gd name="connsiteY118" fmla="*/ 2172597 h 2237474"/>
              <a:gd name="connsiteX119" fmla="*/ 1434549 w 12192000"/>
              <a:gd name="connsiteY119" fmla="*/ 2234522 h 2237474"/>
              <a:gd name="connsiteX120" fmla="*/ 1398481 w 12192000"/>
              <a:gd name="connsiteY120" fmla="*/ 2237074 h 2237474"/>
              <a:gd name="connsiteX121" fmla="*/ 1398407 w 12192000"/>
              <a:gd name="connsiteY121" fmla="*/ 2237095 h 2237474"/>
              <a:gd name="connsiteX122" fmla="*/ 1370962 w 12192000"/>
              <a:gd name="connsiteY122" fmla="*/ 2237474 h 2237474"/>
              <a:gd name="connsiteX123" fmla="*/ 1356367 w 12192000"/>
              <a:gd name="connsiteY123" fmla="*/ 2235089 h 2237474"/>
              <a:gd name="connsiteX124" fmla="*/ 1279765 w 12192000"/>
              <a:gd name="connsiteY124" fmla="*/ 2229639 h 2237474"/>
              <a:gd name="connsiteX125" fmla="*/ 1195347 w 12192000"/>
              <a:gd name="connsiteY125" fmla="*/ 2212354 h 2237474"/>
              <a:gd name="connsiteX126" fmla="*/ 970251 w 12192000"/>
              <a:gd name="connsiteY126" fmla="*/ 2221029 h 2237474"/>
              <a:gd name="connsiteX127" fmla="*/ 812914 w 12192000"/>
              <a:gd name="connsiteY127" fmla="*/ 2210095 h 2237474"/>
              <a:gd name="connsiteX128" fmla="*/ 776382 w 12192000"/>
              <a:gd name="connsiteY128" fmla="*/ 2204512 h 2237474"/>
              <a:gd name="connsiteX129" fmla="*/ 597225 w 12192000"/>
              <a:gd name="connsiteY129" fmla="*/ 2180999 h 2237474"/>
              <a:gd name="connsiteX130" fmla="*/ 520671 w 12192000"/>
              <a:gd name="connsiteY130" fmla="*/ 2180980 h 2237474"/>
              <a:gd name="connsiteX131" fmla="*/ 515024 w 12192000"/>
              <a:gd name="connsiteY131" fmla="*/ 2179258 h 2237474"/>
              <a:gd name="connsiteX132" fmla="*/ 413835 w 12192000"/>
              <a:gd name="connsiteY132" fmla="*/ 2156783 h 2237474"/>
              <a:gd name="connsiteX133" fmla="*/ 376513 w 12192000"/>
              <a:gd name="connsiteY133" fmla="*/ 2154014 h 2237474"/>
              <a:gd name="connsiteX134" fmla="*/ 273386 w 12192000"/>
              <a:gd name="connsiteY134" fmla="*/ 2142551 h 2237474"/>
              <a:gd name="connsiteX135" fmla="*/ 169207 w 12192000"/>
              <a:gd name="connsiteY135" fmla="*/ 2128100 h 2237474"/>
              <a:gd name="connsiteX136" fmla="*/ 77641 w 12192000"/>
              <a:gd name="connsiteY136" fmla="*/ 2126835 h 2237474"/>
              <a:gd name="connsiteX137" fmla="*/ 37645 w 12192000"/>
              <a:gd name="connsiteY137" fmla="*/ 2115401 h 2237474"/>
              <a:gd name="connsiteX138" fmla="*/ 4572 w 12192000"/>
              <a:gd name="connsiteY138" fmla="*/ 2111091 h 2237474"/>
              <a:gd name="connsiteX139" fmla="*/ 0 w 12192000"/>
              <a:gd name="connsiteY139" fmla="*/ 2110468 h 2237474"/>
              <a:gd name="connsiteX140" fmla="*/ 0 w 12192000"/>
              <a:gd name="connsiteY140"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169207 w 12192000"/>
              <a:gd name="connsiteY134" fmla="*/ 2128100 h 2237474"/>
              <a:gd name="connsiteX135" fmla="*/ 77641 w 12192000"/>
              <a:gd name="connsiteY135" fmla="*/ 2126835 h 2237474"/>
              <a:gd name="connsiteX136" fmla="*/ 37645 w 12192000"/>
              <a:gd name="connsiteY136" fmla="*/ 2115401 h 2237474"/>
              <a:gd name="connsiteX137" fmla="*/ 4572 w 12192000"/>
              <a:gd name="connsiteY137" fmla="*/ 2111091 h 2237474"/>
              <a:gd name="connsiteX138" fmla="*/ 0 w 12192000"/>
              <a:gd name="connsiteY138" fmla="*/ 2110468 h 2237474"/>
              <a:gd name="connsiteX139" fmla="*/ 0 w 12192000"/>
              <a:gd name="connsiteY139" fmla="*/ 0 h 2237474"/>
              <a:gd name="connsiteX0" fmla="*/ 0 w 12192000"/>
              <a:gd name="connsiteY0" fmla="*/ 0 h 2237474"/>
              <a:gd name="connsiteX1" fmla="*/ 12192000 w 12192000"/>
              <a:gd name="connsiteY1" fmla="*/ 0 h 2237474"/>
              <a:gd name="connsiteX2" fmla="*/ 12192000 w 12192000"/>
              <a:gd name="connsiteY2" fmla="*/ 751299 h 2237474"/>
              <a:gd name="connsiteX3" fmla="*/ 11890686 w 12192000"/>
              <a:gd name="connsiteY3" fmla="*/ 732766 h 2237474"/>
              <a:gd name="connsiteX4" fmla="*/ 11820512 w 12192000"/>
              <a:gd name="connsiteY4" fmla="*/ 745392 h 2237474"/>
              <a:gd name="connsiteX5" fmla="*/ 11649954 w 12192000"/>
              <a:gd name="connsiteY5" fmla="*/ 749628 h 2237474"/>
              <a:gd name="connsiteX6" fmla="*/ 11560424 w 12192000"/>
              <a:gd name="connsiteY6" fmla="*/ 748017 h 2237474"/>
              <a:gd name="connsiteX7" fmla="*/ 11358455 w 12192000"/>
              <a:gd name="connsiteY7" fmla="*/ 747593 h 2237474"/>
              <a:gd name="connsiteX8" fmla="*/ 11165209 w 12192000"/>
              <a:gd name="connsiteY8" fmla="*/ 748852 h 2237474"/>
              <a:gd name="connsiteX9" fmla="*/ 11058755 w 12192000"/>
              <a:gd name="connsiteY9" fmla="*/ 749617 h 2237474"/>
              <a:gd name="connsiteX10" fmla="*/ 10846594 w 12192000"/>
              <a:gd name="connsiteY10" fmla="*/ 765069 h 2237474"/>
              <a:gd name="connsiteX11" fmla="*/ 10739478 w 12192000"/>
              <a:gd name="connsiteY11" fmla="*/ 776841 h 2237474"/>
              <a:gd name="connsiteX12" fmla="*/ 10458762 w 12192000"/>
              <a:gd name="connsiteY12" fmla="*/ 755400 h 2237474"/>
              <a:gd name="connsiteX13" fmla="*/ 10211200 w 12192000"/>
              <a:gd name="connsiteY13" fmla="*/ 767513 h 2237474"/>
              <a:gd name="connsiteX14" fmla="*/ 10167995 w 12192000"/>
              <a:gd name="connsiteY14" fmla="*/ 760843 h 2237474"/>
              <a:gd name="connsiteX15" fmla="*/ 9997044 w 12192000"/>
              <a:gd name="connsiteY15" fmla="*/ 780129 h 2237474"/>
              <a:gd name="connsiteX16" fmla="*/ 9943887 w 12192000"/>
              <a:gd name="connsiteY16" fmla="*/ 804141 h 2237474"/>
              <a:gd name="connsiteX17" fmla="*/ 9918248 w 12192000"/>
              <a:gd name="connsiteY17" fmla="*/ 816628 h 2237474"/>
              <a:gd name="connsiteX18" fmla="*/ 9767091 w 12192000"/>
              <a:gd name="connsiteY18" fmla="*/ 870550 h 2237474"/>
              <a:gd name="connsiteX19" fmla="*/ 9683005 w 12192000"/>
              <a:gd name="connsiteY19" fmla="*/ 894128 h 2237474"/>
              <a:gd name="connsiteX20" fmla="*/ 9594438 w 12192000"/>
              <a:gd name="connsiteY20" fmla="*/ 919051 h 2237474"/>
              <a:gd name="connsiteX21" fmla="*/ 9544189 w 12192000"/>
              <a:gd name="connsiteY21" fmla="*/ 938966 h 2237474"/>
              <a:gd name="connsiteX22" fmla="*/ 9500499 w 12192000"/>
              <a:gd name="connsiteY22" fmla="*/ 954680 h 2237474"/>
              <a:gd name="connsiteX23" fmla="*/ 9410017 w 12192000"/>
              <a:gd name="connsiteY23" fmla="*/ 993931 h 2237474"/>
              <a:gd name="connsiteX24" fmla="*/ 9392919 w 12192000"/>
              <a:gd name="connsiteY24" fmla="*/ 994656 h 2237474"/>
              <a:gd name="connsiteX25" fmla="*/ 9268019 w 12192000"/>
              <a:gd name="connsiteY25" fmla="*/ 1007442 h 2237474"/>
              <a:gd name="connsiteX26" fmla="*/ 9188177 w 12192000"/>
              <a:gd name="connsiteY26" fmla="*/ 1035474 h 2237474"/>
              <a:gd name="connsiteX27" fmla="*/ 9155969 w 12192000"/>
              <a:gd name="connsiteY27" fmla="*/ 1046804 h 2237474"/>
              <a:gd name="connsiteX28" fmla="*/ 9133985 w 12192000"/>
              <a:gd name="connsiteY28" fmla="*/ 1046450 h 2237474"/>
              <a:gd name="connsiteX29" fmla="*/ 9003462 w 12192000"/>
              <a:gd name="connsiteY29" fmla="*/ 1042406 h 2237474"/>
              <a:gd name="connsiteX30" fmla="*/ 8968445 w 12192000"/>
              <a:gd name="connsiteY30" fmla="*/ 1052169 h 2237474"/>
              <a:gd name="connsiteX31" fmla="*/ 8886001 w 12192000"/>
              <a:gd name="connsiteY31" fmla="*/ 1067468 h 2237474"/>
              <a:gd name="connsiteX32" fmla="*/ 8838610 w 12192000"/>
              <a:gd name="connsiteY32" fmla="*/ 1075091 h 2237474"/>
              <a:gd name="connsiteX33" fmla="*/ 8750383 w 12192000"/>
              <a:gd name="connsiteY33" fmla="*/ 1097387 h 2237474"/>
              <a:gd name="connsiteX34" fmla="*/ 8665605 w 12192000"/>
              <a:gd name="connsiteY34" fmla="*/ 1110791 h 2237474"/>
              <a:gd name="connsiteX35" fmla="*/ 8584946 w 12192000"/>
              <a:gd name="connsiteY35" fmla="*/ 1135226 h 2237474"/>
              <a:gd name="connsiteX36" fmla="*/ 8419755 w 12192000"/>
              <a:gd name="connsiteY36" fmla="*/ 1216260 h 2237474"/>
              <a:gd name="connsiteX37" fmla="*/ 8411626 w 12192000"/>
              <a:gd name="connsiteY37" fmla="*/ 1214397 h 2237474"/>
              <a:gd name="connsiteX38" fmla="*/ 8363469 w 12192000"/>
              <a:gd name="connsiteY38" fmla="*/ 1246658 h 2237474"/>
              <a:gd name="connsiteX39" fmla="*/ 8275497 w 12192000"/>
              <a:gd name="connsiteY39" fmla="*/ 1264396 h 2237474"/>
              <a:gd name="connsiteX40" fmla="*/ 8074238 w 12192000"/>
              <a:gd name="connsiteY40" fmla="*/ 1301895 h 2237474"/>
              <a:gd name="connsiteX41" fmla="*/ 7942099 w 12192000"/>
              <a:gd name="connsiteY41" fmla="*/ 1336332 h 2237474"/>
              <a:gd name="connsiteX42" fmla="*/ 7902328 w 12192000"/>
              <a:gd name="connsiteY42" fmla="*/ 1345865 h 2237474"/>
              <a:gd name="connsiteX43" fmla="*/ 7840612 w 12192000"/>
              <a:gd name="connsiteY43" fmla="*/ 1369373 h 2237474"/>
              <a:gd name="connsiteX44" fmla="*/ 7786819 w 12192000"/>
              <a:gd name="connsiteY44" fmla="*/ 1378970 h 2237474"/>
              <a:gd name="connsiteX45" fmla="*/ 7548172 w 12192000"/>
              <a:gd name="connsiteY45" fmla="*/ 1417460 h 2237474"/>
              <a:gd name="connsiteX46" fmla="*/ 7483437 w 12192000"/>
              <a:gd name="connsiteY46" fmla="*/ 1478152 h 2237474"/>
              <a:gd name="connsiteX47" fmla="*/ 7377870 w 12192000"/>
              <a:gd name="connsiteY47" fmla="*/ 1523319 h 2237474"/>
              <a:gd name="connsiteX48" fmla="*/ 7230737 w 12192000"/>
              <a:gd name="connsiteY48" fmla="*/ 1562633 h 2237474"/>
              <a:gd name="connsiteX49" fmla="*/ 7224458 w 12192000"/>
              <a:gd name="connsiteY49" fmla="*/ 1573008 h 2237474"/>
              <a:gd name="connsiteX50" fmla="*/ 7183121 w 12192000"/>
              <a:gd name="connsiteY50" fmla="*/ 1595162 h 2237474"/>
              <a:gd name="connsiteX51" fmla="*/ 7164601 w 12192000"/>
              <a:gd name="connsiteY51" fmla="*/ 1606490 h 2237474"/>
              <a:gd name="connsiteX52" fmla="*/ 6900177 w 12192000"/>
              <a:gd name="connsiteY52" fmla="*/ 1636016 h 2237474"/>
              <a:gd name="connsiteX53" fmla="*/ 6795372 w 12192000"/>
              <a:gd name="connsiteY53" fmla="*/ 1644845 h 2237474"/>
              <a:gd name="connsiteX54" fmla="*/ 6692251 w 12192000"/>
              <a:gd name="connsiteY54" fmla="*/ 1656357 h 2237474"/>
              <a:gd name="connsiteX55" fmla="*/ 6655235 w 12192000"/>
              <a:gd name="connsiteY55" fmla="*/ 1661869 h 2237474"/>
              <a:gd name="connsiteX56" fmla="*/ 6554894 w 12192000"/>
              <a:gd name="connsiteY56" fmla="*/ 1664428 h 2237474"/>
              <a:gd name="connsiteX57" fmla="*/ 6516595 w 12192000"/>
              <a:gd name="connsiteY57" fmla="*/ 1667475 h 2237474"/>
              <a:gd name="connsiteX58" fmla="*/ 6508541 w 12192000"/>
              <a:gd name="connsiteY58" fmla="*/ 1668757 h 2237474"/>
              <a:gd name="connsiteX59" fmla="*/ 6471012 w 12192000"/>
              <a:gd name="connsiteY59" fmla="*/ 1678604 h 2237474"/>
              <a:gd name="connsiteX60" fmla="*/ 6364035 w 12192000"/>
              <a:gd name="connsiteY60" fmla="*/ 1667683 h 2237474"/>
              <a:gd name="connsiteX61" fmla="*/ 6280959 w 12192000"/>
              <a:gd name="connsiteY61" fmla="*/ 1689329 h 2237474"/>
              <a:gd name="connsiteX62" fmla="*/ 6243319 w 12192000"/>
              <a:gd name="connsiteY62" fmla="*/ 1695560 h 2237474"/>
              <a:gd name="connsiteX63" fmla="*/ 6098321 w 12192000"/>
              <a:gd name="connsiteY63" fmla="*/ 1721646 h 2237474"/>
              <a:gd name="connsiteX64" fmla="*/ 5880652 w 12192000"/>
              <a:gd name="connsiteY64" fmla="*/ 1779643 h 2237474"/>
              <a:gd name="connsiteX65" fmla="*/ 5785959 w 12192000"/>
              <a:gd name="connsiteY65" fmla="*/ 1775307 h 2237474"/>
              <a:gd name="connsiteX66" fmla="*/ 5643534 w 12192000"/>
              <a:gd name="connsiteY66" fmla="*/ 1802919 h 2237474"/>
              <a:gd name="connsiteX67" fmla="*/ 5518799 w 12192000"/>
              <a:gd name="connsiteY67" fmla="*/ 1818312 h 2237474"/>
              <a:gd name="connsiteX68" fmla="*/ 5505014 w 12192000"/>
              <a:gd name="connsiteY68" fmla="*/ 1819259 h 2237474"/>
              <a:gd name="connsiteX69" fmla="*/ 5453307 w 12192000"/>
              <a:gd name="connsiteY69" fmla="*/ 1815450 h 2237474"/>
              <a:gd name="connsiteX70" fmla="*/ 5221533 w 12192000"/>
              <a:gd name="connsiteY70" fmla="*/ 1846950 h 2237474"/>
              <a:gd name="connsiteX71" fmla="*/ 5149802 w 12192000"/>
              <a:gd name="connsiteY71" fmla="*/ 1844846 h 2237474"/>
              <a:gd name="connsiteX72" fmla="*/ 5114927 w 12192000"/>
              <a:gd name="connsiteY72" fmla="*/ 1847827 h 2237474"/>
              <a:gd name="connsiteX73" fmla="*/ 5108970 w 12192000"/>
              <a:gd name="connsiteY73" fmla="*/ 1847935 h 2237474"/>
              <a:gd name="connsiteX74" fmla="*/ 5067961 w 12192000"/>
              <a:gd name="connsiteY74" fmla="*/ 1845917 h 2237474"/>
              <a:gd name="connsiteX75" fmla="*/ 5007075 w 12192000"/>
              <a:gd name="connsiteY75" fmla="*/ 1838626 h 2237474"/>
              <a:gd name="connsiteX76" fmla="*/ 4944087 w 12192000"/>
              <a:gd name="connsiteY76" fmla="*/ 1823332 h 2237474"/>
              <a:gd name="connsiteX77" fmla="*/ 4907662 w 12192000"/>
              <a:gd name="connsiteY77" fmla="*/ 1816900 h 2237474"/>
              <a:gd name="connsiteX78" fmla="*/ 4882386 w 12192000"/>
              <a:gd name="connsiteY78" fmla="*/ 1809844 h 2237474"/>
              <a:gd name="connsiteX79" fmla="*/ 4811440 w 12192000"/>
              <a:gd name="connsiteY79" fmla="*/ 1804655 h 2237474"/>
              <a:gd name="connsiteX80" fmla="*/ 4691075 w 12192000"/>
              <a:gd name="connsiteY80" fmla="*/ 1801389 h 2237474"/>
              <a:gd name="connsiteX81" fmla="*/ 4640313 w 12192000"/>
              <a:gd name="connsiteY81" fmla="*/ 1784307 h 2237474"/>
              <a:gd name="connsiteX82" fmla="*/ 4536503 w 12192000"/>
              <a:gd name="connsiteY82" fmla="*/ 1785334 h 2237474"/>
              <a:gd name="connsiteX83" fmla="*/ 4513724 w 12192000"/>
              <a:gd name="connsiteY83" fmla="*/ 1791996 h 2237474"/>
              <a:gd name="connsiteX84" fmla="*/ 4459810 w 12192000"/>
              <a:gd name="connsiteY84" fmla="*/ 1797886 h 2237474"/>
              <a:gd name="connsiteX85" fmla="*/ 4379064 w 12192000"/>
              <a:gd name="connsiteY85" fmla="*/ 1817177 h 2237474"/>
              <a:gd name="connsiteX86" fmla="*/ 4290981 w 12192000"/>
              <a:gd name="connsiteY86" fmla="*/ 1839677 h 2237474"/>
              <a:gd name="connsiteX87" fmla="*/ 4238372 w 12192000"/>
              <a:gd name="connsiteY87" fmla="*/ 1851480 h 2237474"/>
              <a:gd name="connsiteX88" fmla="*/ 4232517 w 12192000"/>
              <a:gd name="connsiteY88" fmla="*/ 1852567 h 2237474"/>
              <a:gd name="connsiteX89" fmla="*/ 4191732 w 12192000"/>
              <a:gd name="connsiteY89" fmla="*/ 1857328 h 2237474"/>
              <a:gd name="connsiteX90" fmla="*/ 4065532 w 12192000"/>
              <a:gd name="connsiteY90" fmla="*/ 1855477 h 2237474"/>
              <a:gd name="connsiteX91" fmla="*/ 4028460 w 12192000"/>
              <a:gd name="connsiteY91" fmla="*/ 1855137 h 2237474"/>
              <a:gd name="connsiteX92" fmla="*/ 4002267 w 12192000"/>
              <a:gd name="connsiteY92" fmla="*/ 1852352 h 2237474"/>
              <a:gd name="connsiteX93" fmla="*/ 3931396 w 12192000"/>
              <a:gd name="connsiteY93" fmla="*/ 1858915 h 2237474"/>
              <a:gd name="connsiteX94" fmla="*/ 3812162 w 12192000"/>
              <a:gd name="connsiteY94" fmla="*/ 1875501 h 2237474"/>
              <a:gd name="connsiteX95" fmla="*/ 3758105 w 12192000"/>
              <a:gd name="connsiteY95" fmla="*/ 1871856 h 2237474"/>
              <a:gd name="connsiteX96" fmla="*/ 3567259 w 12192000"/>
              <a:gd name="connsiteY96" fmla="*/ 1893482 h 2237474"/>
              <a:gd name="connsiteX97" fmla="*/ 3405770 w 12192000"/>
              <a:gd name="connsiteY97" fmla="*/ 1904591 h 2237474"/>
              <a:gd name="connsiteX98" fmla="*/ 3280097 w 12192000"/>
              <a:gd name="connsiteY98" fmla="*/ 1919610 h 2237474"/>
              <a:gd name="connsiteX99" fmla="*/ 3009910 w 12192000"/>
              <a:gd name="connsiteY99" fmla="*/ 1957866 h 2237474"/>
              <a:gd name="connsiteX100" fmla="*/ 2995934 w 12192000"/>
              <a:gd name="connsiteY100" fmla="*/ 1967085 h 2237474"/>
              <a:gd name="connsiteX101" fmla="*/ 2942858 w 12192000"/>
              <a:gd name="connsiteY101" fmla="*/ 1981367 h 2237474"/>
              <a:gd name="connsiteX102" fmla="*/ 2875436 w 12192000"/>
              <a:gd name="connsiteY102" fmla="*/ 1996977 h 2237474"/>
              <a:gd name="connsiteX103" fmla="*/ 2874892 w 12192000"/>
              <a:gd name="connsiteY103" fmla="*/ 1996085 h 2237474"/>
              <a:gd name="connsiteX104" fmla="*/ 2843662 w 12192000"/>
              <a:gd name="connsiteY104" fmla="*/ 1992498 h 2237474"/>
              <a:gd name="connsiteX105" fmla="*/ 2718916 w 12192000"/>
              <a:gd name="connsiteY105" fmla="*/ 1990867 h 2237474"/>
              <a:gd name="connsiteX106" fmla="*/ 2713522 w 12192000"/>
              <a:gd name="connsiteY106" fmla="*/ 1990173 h 2237474"/>
              <a:gd name="connsiteX107" fmla="*/ 2476147 w 12192000"/>
              <a:gd name="connsiteY107" fmla="*/ 1998305 h 2237474"/>
              <a:gd name="connsiteX108" fmla="*/ 2373568 w 12192000"/>
              <a:gd name="connsiteY108" fmla="*/ 2003219 h 2237474"/>
              <a:gd name="connsiteX109" fmla="*/ 2287219 w 12192000"/>
              <a:gd name="connsiteY109" fmla="*/ 1998750 h 2237474"/>
              <a:gd name="connsiteX110" fmla="*/ 2243069 w 12192000"/>
              <a:gd name="connsiteY110" fmla="*/ 2005321 h 2237474"/>
              <a:gd name="connsiteX111" fmla="*/ 2164831 w 12192000"/>
              <a:gd name="connsiteY111" fmla="*/ 2010143 h 2237474"/>
              <a:gd name="connsiteX112" fmla="*/ 2085228 w 12192000"/>
              <a:gd name="connsiteY112" fmla="*/ 2046431 h 2237474"/>
              <a:gd name="connsiteX113" fmla="*/ 2058061 w 12192000"/>
              <a:gd name="connsiteY113" fmla="*/ 2047942 h 2237474"/>
              <a:gd name="connsiteX114" fmla="*/ 2042244 w 12192000"/>
              <a:gd name="connsiteY114" fmla="*/ 2055560 h 2237474"/>
              <a:gd name="connsiteX115" fmla="*/ 1877728 w 12192000"/>
              <a:gd name="connsiteY115" fmla="*/ 2101004 h 2237474"/>
              <a:gd name="connsiteX116" fmla="*/ 1759056 w 12192000"/>
              <a:gd name="connsiteY116" fmla="*/ 2125608 h 2237474"/>
              <a:gd name="connsiteX117" fmla="*/ 1637948 w 12192000"/>
              <a:gd name="connsiteY117" fmla="*/ 2172597 h 2237474"/>
              <a:gd name="connsiteX118" fmla="*/ 1434549 w 12192000"/>
              <a:gd name="connsiteY118" fmla="*/ 2234522 h 2237474"/>
              <a:gd name="connsiteX119" fmla="*/ 1398481 w 12192000"/>
              <a:gd name="connsiteY119" fmla="*/ 2237074 h 2237474"/>
              <a:gd name="connsiteX120" fmla="*/ 1398407 w 12192000"/>
              <a:gd name="connsiteY120" fmla="*/ 2237095 h 2237474"/>
              <a:gd name="connsiteX121" fmla="*/ 1370962 w 12192000"/>
              <a:gd name="connsiteY121" fmla="*/ 2237474 h 2237474"/>
              <a:gd name="connsiteX122" fmla="*/ 1356367 w 12192000"/>
              <a:gd name="connsiteY122" fmla="*/ 2235089 h 2237474"/>
              <a:gd name="connsiteX123" fmla="*/ 1279765 w 12192000"/>
              <a:gd name="connsiteY123" fmla="*/ 2229639 h 2237474"/>
              <a:gd name="connsiteX124" fmla="*/ 1195347 w 12192000"/>
              <a:gd name="connsiteY124" fmla="*/ 2212354 h 2237474"/>
              <a:gd name="connsiteX125" fmla="*/ 970251 w 12192000"/>
              <a:gd name="connsiteY125" fmla="*/ 2221029 h 2237474"/>
              <a:gd name="connsiteX126" fmla="*/ 812914 w 12192000"/>
              <a:gd name="connsiteY126" fmla="*/ 2210095 h 2237474"/>
              <a:gd name="connsiteX127" fmla="*/ 776382 w 12192000"/>
              <a:gd name="connsiteY127" fmla="*/ 2204512 h 2237474"/>
              <a:gd name="connsiteX128" fmla="*/ 597225 w 12192000"/>
              <a:gd name="connsiteY128" fmla="*/ 2180999 h 2237474"/>
              <a:gd name="connsiteX129" fmla="*/ 520671 w 12192000"/>
              <a:gd name="connsiteY129" fmla="*/ 2180980 h 2237474"/>
              <a:gd name="connsiteX130" fmla="*/ 515024 w 12192000"/>
              <a:gd name="connsiteY130" fmla="*/ 2179258 h 2237474"/>
              <a:gd name="connsiteX131" fmla="*/ 413835 w 12192000"/>
              <a:gd name="connsiteY131" fmla="*/ 2156783 h 2237474"/>
              <a:gd name="connsiteX132" fmla="*/ 376513 w 12192000"/>
              <a:gd name="connsiteY132" fmla="*/ 2154014 h 2237474"/>
              <a:gd name="connsiteX133" fmla="*/ 273386 w 12192000"/>
              <a:gd name="connsiteY133" fmla="*/ 2142551 h 2237474"/>
              <a:gd name="connsiteX134" fmla="*/ 77641 w 12192000"/>
              <a:gd name="connsiteY134" fmla="*/ 2126835 h 2237474"/>
              <a:gd name="connsiteX135" fmla="*/ 37645 w 12192000"/>
              <a:gd name="connsiteY135" fmla="*/ 2115401 h 2237474"/>
              <a:gd name="connsiteX136" fmla="*/ 4572 w 12192000"/>
              <a:gd name="connsiteY136" fmla="*/ 2111091 h 2237474"/>
              <a:gd name="connsiteX137" fmla="*/ 0 w 12192000"/>
              <a:gd name="connsiteY137" fmla="*/ 2110468 h 2237474"/>
              <a:gd name="connsiteX138" fmla="*/ 0 w 12192000"/>
              <a:gd name="connsiteY138" fmla="*/ 0 h 2237474"/>
              <a:gd name="connsiteX0" fmla="*/ 0 w 12192000"/>
              <a:gd name="connsiteY0" fmla="*/ 0 h 2237627"/>
              <a:gd name="connsiteX1" fmla="*/ 12192000 w 12192000"/>
              <a:gd name="connsiteY1" fmla="*/ 0 h 2237627"/>
              <a:gd name="connsiteX2" fmla="*/ 12192000 w 12192000"/>
              <a:gd name="connsiteY2" fmla="*/ 751299 h 2237627"/>
              <a:gd name="connsiteX3" fmla="*/ 11890686 w 12192000"/>
              <a:gd name="connsiteY3" fmla="*/ 732766 h 2237627"/>
              <a:gd name="connsiteX4" fmla="*/ 11820512 w 12192000"/>
              <a:gd name="connsiteY4" fmla="*/ 745392 h 2237627"/>
              <a:gd name="connsiteX5" fmla="*/ 11649954 w 12192000"/>
              <a:gd name="connsiteY5" fmla="*/ 749628 h 2237627"/>
              <a:gd name="connsiteX6" fmla="*/ 11560424 w 12192000"/>
              <a:gd name="connsiteY6" fmla="*/ 748017 h 2237627"/>
              <a:gd name="connsiteX7" fmla="*/ 11358455 w 12192000"/>
              <a:gd name="connsiteY7" fmla="*/ 747593 h 2237627"/>
              <a:gd name="connsiteX8" fmla="*/ 11165209 w 12192000"/>
              <a:gd name="connsiteY8" fmla="*/ 748852 h 2237627"/>
              <a:gd name="connsiteX9" fmla="*/ 11058755 w 12192000"/>
              <a:gd name="connsiteY9" fmla="*/ 749617 h 2237627"/>
              <a:gd name="connsiteX10" fmla="*/ 10846594 w 12192000"/>
              <a:gd name="connsiteY10" fmla="*/ 765069 h 2237627"/>
              <a:gd name="connsiteX11" fmla="*/ 10739478 w 12192000"/>
              <a:gd name="connsiteY11" fmla="*/ 776841 h 2237627"/>
              <a:gd name="connsiteX12" fmla="*/ 10458762 w 12192000"/>
              <a:gd name="connsiteY12" fmla="*/ 755400 h 2237627"/>
              <a:gd name="connsiteX13" fmla="*/ 10211200 w 12192000"/>
              <a:gd name="connsiteY13" fmla="*/ 767513 h 2237627"/>
              <a:gd name="connsiteX14" fmla="*/ 10167995 w 12192000"/>
              <a:gd name="connsiteY14" fmla="*/ 760843 h 2237627"/>
              <a:gd name="connsiteX15" fmla="*/ 9997044 w 12192000"/>
              <a:gd name="connsiteY15" fmla="*/ 780129 h 2237627"/>
              <a:gd name="connsiteX16" fmla="*/ 9943887 w 12192000"/>
              <a:gd name="connsiteY16" fmla="*/ 804141 h 2237627"/>
              <a:gd name="connsiteX17" fmla="*/ 9918248 w 12192000"/>
              <a:gd name="connsiteY17" fmla="*/ 816628 h 2237627"/>
              <a:gd name="connsiteX18" fmla="*/ 9767091 w 12192000"/>
              <a:gd name="connsiteY18" fmla="*/ 870550 h 2237627"/>
              <a:gd name="connsiteX19" fmla="*/ 9683005 w 12192000"/>
              <a:gd name="connsiteY19" fmla="*/ 894128 h 2237627"/>
              <a:gd name="connsiteX20" fmla="*/ 9594438 w 12192000"/>
              <a:gd name="connsiteY20" fmla="*/ 919051 h 2237627"/>
              <a:gd name="connsiteX21" fmla="*/ 9544189 w 12192000"/>
              <a:gd name="connsiteY21" fmla="*/ 938966 h 2237627"/>
              <a:gd name="connsiteX22" fmla="*/ 9500499 w 12192000"/>
              <a:gd name="connsiteY22" fmla="*/ 954680 h 2237627"/>
              <a:gd name="connsiteX23" fmla="*/ 9410017 w 12192000"/>
              <a:gd name="connsiteY23" fmla="*/ 993931 h 2237627"/>
              <a:gd name="connsiteX24" fmla="*/ 9392919 w 12192000"/>
              <a:gd name="connsiteY24" fmla="*/ 994656 h 2237627"/>
              <a:gd name="connsiteX25" fmla="*/ 9268019 w 12192000"/>
              <a:gd name="connsiteY25" fmla="*/ 1007442 h 2237627"/>
              <a:gd name="connsiteX26" fmla="*/ 9188177 w 12192000"/>
              <a:gd name="connsiteY26" fmla="*/ 1035474 h 2237627"/>
              <a:gd name="connsiteX27" fmla="*/ 9155969 w 12192000"/>
              <a:gd name="connsiteY27" fmla="*/ 1046804 h 2237627"/>
              <a:gd name="connsiteX28" fmla="*/ 9133985 w 12192000"/>
              <a:gd name="connsiteY28" fmla="*/ 1046450 h 2237627"/>
              <a:gd name="connsiteX29" fmla="*/ 9003462 w 12192000"/>
              <a:gd name="connsiteY29" fmla="*/ 1042406 h 2237627"/>
              <a:gd name="connsiteX30" fmla="*/ 8968445 w 12192000"/>
              <a:gd name="connsiteY30" fmla="*/ 1052169 h 2237627"/>
              <a:gd name="connsiteX31" fmla="*/ 8886001 w 12192000"/>
              <a:gd name="connsiteY31" fmla="*/ 1067468 h 2237627"/>
              <a:gd name="connsiteX32" fmla="*/ 8838610 w 12192000"/>
              <a:gd name="connsiteY32" fmla="*/ 1075091 h 2237627"/>
              <a:gd name="connsiteX33" fmla="*/ 8750383 w 12192000"/>
              <a:gd name="connsiteY33" fmla="*/ 1097387 h 2237627"/>
              <a:gd name="connsiteX34" fmla="*/ 8665605 w 12192000"/>
              <a:gd name="connsiteY34" fmla="*/ 1110791 h 2237627"/>
              <a:gd name="connsiteX35" fmla="*/ 8584946 w 12192000"/>
              <a:gd name="connsiteY35" fmla="*/ 1135226 h 2237627"/>
              <a:gd name="connsiteX36" fmla="*/ 8419755 w 12192000"/>
              <a:gd name="connsiteY36" fmla="*/ 1216260 h 2237627"/>
              <a:gd name="connsiteX37" fmla="*/ 8411626 w 12192000"/>
              <a:gd name="connsiteY37" fmla="*/ 1214397 h 2237627"/>
              <a:gd name="connsiteX38" fmla="*/ 8363469 w 12192000"/>
              <a:gd name="connsiteY38" fmla="*/ 1246658 h 2237627"/>
              <a:gd name="connsiteX39" fmla="*/ 8275497 w 12192000"/>
              <a:gd name="connsiteY39" fmla="*/ 1264396 h 2237627"/>
              <a:gd name="connsiteX40" fmla="*/ 8074238 w 12192000"/>
              <a:gd name="connsiteY40" fmla="*/ 1301895 h 2237627"/>
              <a:gd name="connsiteX41" fmla="*/ 7942099 w 12192000"/>
              <a:gd name="connsiteY41" fmla="*/ 1336332 h 2237627"/>
              <a:gd name="connsiteX42" fmla="*/ 7902328 w 12192000"/>
              <a:gd name="connsiteY42" fmla="*/ 1345865 h 2237627"/>
              <a:gd name="connsiteX43" fmla="*/ 7840612 w 12192000"/>
              <a:gd name="connsiteY43" fmla="*/ 1369373 h 2237627"/>
              <a:gd name="connsiteX44" fmla="*/ 7786819 w 12192000"/>
              <a:gd name="connsiteY44" fmla="*/ 1378970 h 2237627"/>
              <a:gd name="connsiteX45" fmla="*/ 7548172 w 12192000"/>
              <a:gd name="connsiteY45" fmla="*/ 1417460 h 2237627"/>
              <a:gd name="connsiteX46" fmla="*/ 7483437 w 12192000"/>
              <a:gd name="connsiteY46" fmla="*/ 1478152 h 2237627"/>
              <a:gd name="connsiteX47" fmla="*/ 7377870 w 12192000"/>
              <a:gd name="connsiteY47" fmla="*/ 1523319 h 2237627"/>
              <a:gd name="connsiteX48" fmla="*/ 7230737 w 12192000"/>
              <a:gd name="connsiteY48" fmla="*/ 1562633 h 2237627"/>
              <a:gd name="connsiteX49" fmla="*/ 7224458 w 12192000"/>
              <a:gd name="connsiteY49" fmla="*/ 1573008 h 2237627"/>
              <a:gd name="connsiteX50" fmla="*/ 7183121 w 12192000"/>
              <a:gd name="connsiteY50" fmla="*/ 1595162 h 2237627"/>
              <a:gd name="connsiteX51" fmla="*/ 7164601 w 12192000"/>
              <a:gd name="connsiteY51" fmla="*/ 1606490 h 2237627"/>
              <a:gd name="connsiteX52" fmla="*/ 6900177 w 12192000"/>
              <a:gd name="connsiteY52" fmla="*/ 1636016 h 2237627"/>
              <a:gd name="connsiteX53" fmla="*/ 6795372 w 12192000"/>
              <a:gd name="connsiteY53" fmla="*/ 1644845 h 2237627"/>
              <a:gd name="connsiteX54" fmla="*/ 6692251 w 12192000"/>
              <a:gd name="connsiteY54" fmla="*/ 1656357 h 2237627"/>
              <a:gd name="connsiteX55" fmla="*/ 6655235 w 12192000"/>
              <a:gd name="connsiteY55" fmla="*/ 1661869 h 2237627"/>
              <a:gd name="connsiteX56" fmla="*/ 6554894 w 12192000"/>
              <a:gd name="connsiteY56" fmla="*/ 1664428 h 2237627"/>
              <a:gd name="connsiteX57" fmla="*/ 6516595 w 12192000"/>
              <a:gd name="connsiteY57" fmla="*/ 1667475 h 2237627"/>
              <a:gd name="connsiteX58" fmla="*/ 6508541 w 12192000"/>
              <a:gd name="connsiteY58" fmla="*/ 1668757 h 2237627"/>
              <a:gd name="connsiteX59" fmla="*/ 6471012 w 12192000"/>
              <a:gd name="connsiteY59" fmla="*/ 1678604 h 2237627"/>
              <a:gd name="connsiteX60" fmla="*/ 6364035 w 12192000"/>
              <a:gd name="connsiteY60" fmla="*/ 1667683 h 2237627"/>
              <a:gd name="connsiteX61" fmla="*/ 6280959 w 12192000"/>
              <a:gd name="connsiteY61" fmla="*/ 1689329 h 2237627"/>
              <a:gd name="connsiteX62" fmla="*/ 6243319 w 12192000"/>
              <a:gd name="connsiteY62" fmla="*/ 1695560 h 2237627"/>
              <a:gd name="connsiteX63" fmla="*/ 6098321 w 12192000"/>
              <a:gd name="connsiteY63" fmla="*/ 1721646 h 2237627"/>
              <a:gd name="connsiteX64" fmla="*/ 5880652 w 12192000"/>
              <a:gd name="connsiteY64" fmla="*/ 1779643 h 2237627"/>
              <a:gd name="connsiteX65" fmla="*/ 5785959 w 12192000"/>
              <a:gd name="connsiteY65" fmla="*/ 1775307 h 2237627"/>
              <a:gd name="connsiteX66" fmla="*/ 5643534 w 12192000"/>
              <a:gd name="connsiteY66" fmla="*/ 1802919 h 2237627"/>
              <a:gd name="connsiteX67" fmla="*/ 5518799 w 12192000"/>
              <a:gd name="connsiteY67" fmla="*/ 1818312 h 2237627"/>
              <a:gd name="connsiteX68" fmla="*/ 5505014 w 12192000"/>
              <a:gd name="connsiteY68" fmla="*/ 1819259 h 2237627"/>
              <a:gd name="connsiteX69" fmla="*/ 5453307 w 12192000"/>
              <a:gd name="connsiteY69" fmla="*/ 1815450 h 2237627"/>
              <a:gd name="connsiteX70" fmla="*/ 5221533 w 12192000"/>
              <a:gd name="connsiteY70" fmla="*/ 1846950 h 2237627"/>
              <a:gd name="connsiteX71" fmla="*/ 5149802 w 12192000"/>
              <a:gd name="connsiteY71" fmla="*/ 1844846 h 2237627"/>
              <a:gd name="connsiteX72" fmla="*/ 5114927 w 12192000"/>
              <a:gd name="connsiteY72" fmla="*/ 1847827 h 2237627"/>
              <a:gd name="connsiteX73" fmla="*/ 5108970 w 12192000"/>
              <a:gd name="connsiteY73" fmla="*/ 1847935 h 2237627"/>
              <a:gd name="connsiteX74" fmla="*/ 5067961 w 12192000"/>
              <a:gd name="connsiteY74" fmla="*/ 1845917 h 2237627"/>
              <a:gd name="connsiteX75" fmla="*/ 5007075 w 12192000"/>
              <a:gd name="connsiteY75" fmla="*/ 1838626 h 2237627"/>
              <a:gd name="connsiteX76" fmla="*/ 4944087 w 12192000"/>
              <a:gd name="connsiteY76" fmla="*/ 1823332 h 2237627"/>
              <a:gd name="connsiteX77" fmla="*/ 4907662 w 12192000"/>
              <a:gd name="connsiteY77" fmla="*/ 1816900 h 2237627"/>
              <a:gd name="connsiteX78" fmla="*/ 4882386 w 12192000"/>
              <a:gd name="connsiteY78" fmla="*/ 1809844 h 2237627"/>
              <a:gd name="connsiteX79" fmla="*/ 4811440 w 12192000"/>
              <a:gd name="connsiteY79" fmla="*/ 1804655 h 2237627"/>
              <a:gd name="connsiteX80" fmla="*/ 4691075 w 12192000"/>
              <a:gd name="connsiteY80" fmla="*/ 1801389 h 2237627"/>
              <a:gd name="connsiteX81" fmla="*/ 4640313 w 12192000"/>
              <a:gd name="connsiteY81" fmla="*/ 1784307 h 2237627"/>
              <a:gd name="connsiteX82" fmla="*/ 4536503 w 12192000"/>
              <a:gd name="connsiteY82" fmla="*/ 1785334 h 2237627"/>
              <a:gd name="connsiteX83" fmla="*/ 4513724 w 12192000"/>
              <a:gd name="connsiteY83" fmla="*/ 1791996 h 2237627"/>
              <a:gd name="connsiteX84" fmla="*/ 4459810 w 12192000"/>
              <a:gd name="connsiteY84" fmla="*/ 1797886 h 2237627"/>
              <a:gd name="connsiteX85" fmla="*/ 4379064 w 12192000"/>
              <a:gd name="connsiteY85" fmla="*/ 1817177 h 2237627"/>
              <a:gd name="connsiteX86" fmla="*/ 4290981 w 12192000"/>
              <a:gd name="connsiteY86" fmla="*/ 1839677 h 2237627"/>
              <a:gd name="connsiteX87" fmla="*/ 4238372 w 12192000"/>
              <a:gd name="connsiteY87" fmla="*/ 1851480 h 2237627"/>
              <a:gd name="connsiteX88" fmla="*/ 4232517 w 12192000"/>
              <a:gd name="connsiteY88" fmla="*/ 1852567 h 2237627"/>
              <a:gd name="connsiteX89" fmla="*/ 4191732 w 12192000"/>
              <a:gd name="connsiteY89" fmla="*/ 1857328 h 2237627"/>
              <a:gd name="connsiteX90" fmla="*/ 4065532 w 12192000"/>
              <a:gd name="connsiteY90" fmla="*/ 1855477 h 2237627"/>
              <a:gd name="connsiteX91" fmla="*/ 4028460 w 12192000"/>
              <a:gd name="connsiteY91" fmla="*/ 1855137 h 2237627"/>
              <a:gd name="connsiteX92" fmla="*/ 4002267 w 12192000"/>
              <a:gd name="connsiteY92" fmla="*/ 1852352 h 2237627"/>
              <a:gd name="connsiteX93" fmla="*/ 3931396 w 12192000"/>
              <a:gd name="connsiteY93" fmla="*/ 1858915 h 2237627"/>
              <a:gd name="connsiteX94" fmla="*/ 3812162 w 12192000"/>
              <a:gd name="connsiteY94" fmla="*/ 1875501 h 2237627"/>
              <a:gd name="connsiteX95" fmla="*/ 3758105 w 12192000"/>
              <a:gd name="connsiteY95" fmla="*/ 1871856 h 2237627"/>
              <a:gd name="connsiteX96" fmla="*/ 3567259 w 12192000"/>
              <a:gd name="connsiteY96" fmla="*/ 1893482 h 2237627"/>
              <a:gd name="connsiteX97" fmla="*/ 3405770 w 12192000"/>
              <a:gd name="connsiteY97" fmla="*/ 1904591 h 2237627"/>
              <a:gd name="connsiteX98" fmla="*/ 3280097 w 12192000"/>
              <a:gd name="connsiteY98" fmla="*/ 1919610 h 2237627"/>
              <a:gd name="connsiteX99" fmla="*/ 3009910 w 12192000"/>
              <a:gd name="connsiteY99" fmla="*/ 1957866 h 2237627"/>
              <a:gd name="connsiteX100" fmla="*/ 2995934 w 12192000"/>
              <a:gd name="connsiteY100" fmla="*/ 1967085 h 2237627"/>
              <a:gd name="connsiteX101" fmla="*/ 2942858 w 12192000"/>
              <a:gd name="connsiteY101" fmla="*/ 1981367 h 2237627"/>
              <a:gd name="connsiteX102" fmla="*/ 2875436 w 12192000"/>
              <a:gd name="connsiteY102" fmla="*/ 1996977 h 2237627"/>
              <a:gd name="connsiteX103" fmla="*/ 2874892 w 12192000"/>
              <a:gd name="connsiteY103" fmla="*/ 1996085 h 2237627"/>
              <a:gd name="connsiteX104" fmla="*/ 2843662 w 12192000"/>
              <a:gd name="connsiteY104" fmla="*/ 1992498 h 2237627"/>
              <a:gd name="connsiteX105" fmla="*/ 2718916 w 12192000"/>
              <a:gd name="connsiteY105" fmla="*/ 1990867 h 2237627"/>
              <a:gd name="connsiteX106" fmla="*/ 2713522 w 12192000"/>
              <a:gd name="connsiteY106" fmla="*/ 1990173 h 2237627"/>
              <a:gd name="connsiteX107" fmla="*/ 2476147 w 12192000"/>
              <a:gd name="connsiteY107" fmla="*/ 1998305 h 2237627"/>
              <a:gd name="connsiteX108" fmla="*/ 2373568 w 12192000"/>
              <a:gd name="connsiteY108" fmla="*/ 2003219 h 2237627"/>
              <a:gd name="connsiteX109" fmla="*/ 2287219 w 12192000"/>
              <a:gd name="connsiteY109" fmla="*/ 1998750 h 2237627"/>
              <a:gd name="connsiteX110" fmla="*/ 2243069 w 12192000"/>
              <a:gd name="connsiteY110" fmla="*/ 2005321 h 2237627"/>
              <a:gd name="connsiteX111" fmla="*/ 2164831 w 12192000"/>
              <a:gd name="connsiteY111" fmla="*/ 2010143 h 2237627"/>
              <a:gd name="connsiteX112" fmla="*/ 2085228 w 12192000"/>
              <a:gd name="connsiteY112" fmla="*/ 2046431 h 2237627"/>
              <a:gd name="connsiteX113" fmla="*/ 2058061 w 12192000"/>
              <a:gd name="connsiteY113" fmla="*/ 2047942 h 2237627"/>
              <a:gd name="connsiteX114" fmla="*/ 2042244 w 12192000"/>
              <a:gd name="connsiteY114" fmla="*/ 2055560 h 2237627"/>
              <a:gd name="connsiteX115" fmla="*/ 1877728 w 12192000"/>
              <a:gd name="connsiteY115" fmla="*/ 2101004 h 2237627"/>
              <a:gd name="connsiteX116" fmla="*/ 1759056 w 12192000"/>
              <a:gd name="connsiteY116" fmla="*/ 2125608 h 2237627"/>
              <a:gd name="connsiteX117" fmla="*/ 1637948 w 12192000"/>
              <a:gd name="connsiteY117" fmla="*/ 2172597 h 2237627"/>
              <a:gd name="connsiteX118" fmla="*/ 1434549 w 12192000"/>
              <a:gd name="connsiteY118" fmla="*/ 2234522 h 2237627"/>
              <a:gd name="connsiteX119" fmla="*/ 1398481 w 12192000"/>
              <a:gd name="connsiteY119" fmla="*/ 2237074 h 2237627"/>
              <a:gd name="connsiteX120" fmla="*/ 1370962 w 12192000"/>
              <a:gd name="connsiteY120" fmla="*/ 2237474 h 2237627"/>
              <a:gd name="connsiteX121" fmla="*/ 1356367 w 12192000"/>
              <a:gd name="connsiteY121" fmla="*/ 2235089 h 2237627"/>
              <a:gd name="connsiteX122" fmla="*/ 1279765 w 12192000"/>
              <a:gd name="connsiteY122" fmla="*/ 2229639 h 2237627"/>
              <a:gd name="connsiteX123" fmla="*/ 1195347 w 12192000"/>
              <a:gd name="connsiteY123" fmla="*/ 2212354 h 2237627"/>
              <a:gd name="connsiteX124" fmla="*/ 970251 w 12192000"/>
              <a:gd name="connsiteY124" fmla="*/ 2221029 h 2237627"/>
              <a:gd name="connsiteX125" fmla="*/ 812914 w 12192000"/>
              <a:gd name="connsiteY125" fmla="*/ 2210095 h 2237627"/>
              <a:gd name="connsiteX126" fmla="*/ 776382 w 12192000"/>
              <a:gd name="connsiteY126" fmla="*/ 2204512 h 2237627"/>
              <a:gd name="connsiteX127" fmla="*/ 597225 w 12192000"/>
              <a:gd name="connsiteY127" fmla="*/ 2180999 h 2237627"/>
              <a:gd name="connsiteX128" fmla="*/ 520671 w 12192000"/>
              <a:gd name="connsiteY128" fmla="*/ 2180980 h 2237627"/>
              <a:gd name="connsiteX129" fmla="*/ 515024 w 12192000"/>
              <a:gd name="connsiteY129" fmla="*/ 2179258 h 2237627"/>
              <a:gd name="connsiteX130" fmla="*/ 413835 w 12192000"/>
              <a:gd name="connsiteY130" fmla="*/ 2156783 h 2237627"/>
              <a:gd name="connsiteX131" fmla="*/ 376513 w 12192000"/>
              <a:gd name="connsiteY131" fmla="*/ 2154014 h 2237627"/>
              <a:gd name="connsiteX132" fmla="*/ 273386 w 12192000"/>
              <a:gd name="connsiteY132" fmla="*/ 2142551 h 2237627"/>
              <a:gd name="connsiteX133" fmla="*/ 77641 w 12192000"/>
              <a:gd name="connsiteY133" fmla="*/ 2126835 h 2237627"/>
              <a:gd name="connsiteX134" fmla="*/ 37645 w 12192000"/>
              <a:gd name="connsiteY134" fmla="*/ 2115401 h 2237627"/>
              <a:gd name="connsiteX135" fmla="*/ 4572 w 12192000"/>
              <a:gd name="connsiteY135" fmla="*/ 2111091 h 2237627"/>
              <a:gd name="connsiteX136" fmla="*/ 0 w 12192000"/>
              <a:gd name="connsiteY136" fmla="*/ 2110468 h 2237627"/>
              <a:gd name="connsiteX137" fmla="*/ 0 w 12192000"/>
              <a:gd name="connsiteY137" fmla="*/ 0 h 2237627"/>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80959 w 12192000"/>
              <a:gd name="connsiteY61" fmla="*/ 1689329 h 2240205"/>
              <a:gd name="connsiteX62" fmla="*/ 6243319 w 12192000"/>
              <a:gd name="connsiteY62" fmla="*/ 1695560 h 2240205"/>
              <a:gd name="connsiteX63" fmla="*/ 6098321 w 12192000"/>
              <a:gd name="connsiteY63" fmla="*/ 1721646 h 2240205"/>
              <a:gd name="connsiteX64" fmla="*/ 5880652 w 12192000"/>
              <a:gd name="connsiteY64" fmla="*/ 1779643 h 2240205"/>
              <a:gd name="connsiteX65" fmla="*/ 5785959 w 12192000"/>
              <a:gd name="connsiteY65" fmla="*/ 1775307 h 2240205"/>
              <a:gd name="connsiteX66" fmla="*/ 5643534 w 12192000"/>
              <a:gd name="connsiteY66" fmla="*/ 1802919 h 2240205"/>
              <a:gd name="connsiteX67" fmla="*/ 5518799 w 12192000"/>
              <a:gd name="connsiteY67" fmla="*/ 1818312 h 2240205"/>
              <a:gd name="connsiteX68" fmla="*/ 5505014 w 12192000"/>
              <a:gd name="connsiteY68" fmla="*/ 1819259 h 2240205"/>
              <a:gd name="connsiteX69" fmla="*/ 5453307 w 12192000"/>
              <a:gd name="connsiteY69" fmla="*/ 1815450 h 2240205"/>
              <a:gd name="connsiteX70" fmla="*/ 5221533 w 12192000"/>
              <a:gd name="connsiteY70" fmla="*/ 1846950 h 2240205"/>
              <a:gd name="connsiteX71" fmla="*/ 5149802 w 12192000"/>
              <a:gd name="connsiteY71" fmla="*/ 1844846 h 2240205"/>
              <a:gd name="connsiteX72" fmla="*/ 5114927 w 12192000"/>
              <a:gd name="connsiteY72" fmla="*/ 1847827 h 2240205"/>
              <a:gd name="connsiteX73" fmla="*/ 5108970 w 12192000"/>
              <a:gd name="connsiteY73" fmla="*/ 1847935 h 2240205"/>
              <a:gd name="connsiteX74" fmla="*/ 5067961 w 12192000"/>
              <a:gd name="connsiteY74" fmla="*/ 1845917 h 2240205"/>
              <a:gd name="connsiteX75" fmla="*/ 5007075 w 12192000"/>
              <a:gd name="connsiteY75" fmla="*/ 1838626 h 2240205"/>
              <a:gd name="connsiteX76" fmla="*/ 4944087 w 12192000"/>
              <a:gd name="connsiteY76" fmla="*/ 1823332 h 2240205"/>
              <a:gd name="connsiteX77" fmla="*/ 4907662 w 12192000"/>
              <a:gd name="connsiteY77" fmla="*/ 1816900 h 2240205"/>
              <a:gd name="connsiteX78" fmla="*/ 4882386 w 12192000"/>
              <a:gd name="connsiteY78" fmla="*/ 1809844 h 2240205"/>
              <a:gd name="connsiteX79" fmla="*/ 4811440 w 12192000"/>
              <a:gd name="connsiteY79" fmla="*/ 1804655 h 2240205"/>
              <a:gd name="connsiteX80" fmla="*/ 4691075 w 12192000"/>
              <a:gd name="connsiteY80" fmla="*/ 1801389 h 2240205"/>
              <a:gd name="connsiteX81" fmla="*/ 4640313 w 12192000"/>
              <a:gd name="connsiteY81" fmla="*/ 1784307 h 2240205"/>
              <a:gd name="connsiteX82" fmla="*/ 4536503 w 12192000"/>
              <a:gd name="connsiteY82" fmla="*/ 1785334 h 2240205"/>
              <a:gd name="connsiteX83" fmla="*/ 4513724 w 12192000"/>
              <a:gd name="connsiteY83" fmla="*/ 1791996 h 2240205"/>
              <a:gd name="connsiteX84" fmla="*/ 4459810 w 12192000"/>
              <a:gd name="connsiteY84" fmla="*/ 1797886 h 2240205"/>
              <a:gd name="connsiteX85" fmla="*/ 4379064 w 12192000"/>
              <a:gd name="connsiteY85" fmla="*/ 1817177 h 2240205"/>
              <a:gd name="connsiteX86" fmla="*/ 4290981 w 12192000"/>
              <a:gd name="connsiteY86" fmla="*/ 1839677 h 2240205"/>
              <a:gd name="connsiteX87" fmla="*/ 4238372 w 12192000"/>
              <a:gd name="connsiteY87" fmla="*/ 1851480 h 2240205"/>
              <a:gd name="connsiteX88" fmla="*/ 4232517 w 12192000"/>
              <a:gd name="connsiteY88" fmla="*/ 1852567 h 2240205"/>
              <a:gd name="connsiteX89" fmla="*/ 4191732 w 12192000"/>
              <a:gd name="connsiteY89" fmla="*/ 1857328 h 2240205"/>
              <a:gd name="connsiteX90" fmla="*/ 4065532 w 12192000"/>
              <a:gd name="connsiteY90" fmla="*/ 1855477 h 2240205"/>
              <a:gd name="connsiteX91" fmla="*/ 4028460 w 12192000"/>
              <a:gd name="connsiteY91" fmla="*/ 1855137 h 2240205"/>
              <a:gd name="connsiteX92" fmla="*/ 4002267 w 12192000"/>
              <a:gd name="connsiteY92" fmla="*/ 1852352 h 2240205"/>
              <a:gd name="connsiteX93" fmla="*/ 3931396 w 12192000"/>
              <a:gd name="connsiteY93" fmla="*/ 1858915 h 2240205"/>
              <a:gd name="connsiteX94" fmla="*/ 3812162 w 12192000"/>
              <a:gd name="connsiteY94" fmla="*/ 1875501 h 2240205"/>
              <a:gd name="connsiteX95" fmla="*/ 3758105 w 12192000"/>
              <a:gd name="connsiteY95" fmla="*/ 1871856 h 2240205"/>
              <a:gd name="connsiteX96" fmla="*/ 3567259 w 12192000"/>
              <a:gd name="connsiteY96" fmla="*/ 1893482 h 2240205"/>
              <a:gd name="connsiteX97" fmla="*/ 3405770 w 12192000"/>
              <a:gd name="connsiteY97" fmla="*/ 1904591 h 2240205"/>
              <a:gd name="connsiteX98" fmla="*/ 3280097 w 12192000"/>
              <a:gd name="connsiteY98" fmla="*/ 1919610 h 2240205"/>
              <a:gd name="connsiteX99" fmla="*/ 3009910 w 12192000"/>
              <a:gd name="connsiteY99" fmla="*/ 1957866 h 2240205"/>
              <a:gd name="connsiteX100" fmla="*/ 2995934 w 12192000"/>
              <a:gd name="connsiteY100" fmla="*/ 1967085 h 2240205"/>
              <a:gd name="connsiteX101" fmla="*/ 2942858 w 12192000"/>
              <a:gd name="connsiteY101" fmla="*/ 1981367 h 2240205"/>
              <a:gd name="connsiteX102" fmla="*/ 2875436 w 12192000"/>
              <a:gd name="connsiteY102" fmla="*/ 1996977 h 2240205"/>
              <a:gd name="connsiteX103" fmla="*/ 2874892 w 12192000"/>
              <a:gd name="connsiteY103" fmla="*/ 1996085 h 2240205"/>
              <a:gd name="connsiteX104" fmla="*/ 2843662 w 12192000"/>
              <a:gd name="connsiteY104" fmla="*/ 1992498 h 2240205"/>
              <a:gd name="connsiteX105" fmla="*/ 2718916 w 12192000"/>
              <a:gd name="connsiteY105" fmla="*/ 1990867 h 2240205"/>
              <a:gd name="connsiteX106" fmla="*/ 2713522 w 12192000"/>
              <a:gd name="connsiteY106" fmla="*/ 1990173 h 2240205"/>
              <a:gd name="connsiteX107" fmla="*/ 2476147 w 12192000"/>
              <a:gd name="connsiteY107" fmla="*/ 1998305 h 2240205"/>
              <a:gd name="connsiteX108" fmla="*/ 2373568 w 12192000"/>
              <a:gd name="connsiteY108" fmla="*/ 2003219 h 2240205"/>
              <a:gd name="connsiteX109" fmla="*/ 2287219 w 12192000"/>
              <a:gd name="connsiteY109" fmla="*/ 1998750 h 2240205"/>
              <a:gd name="connsiteX110" fmla="*/ 2243069 w 12192000"/>
              <a:gd name="connsiteY110" fmla="*/ 2005321 h 2240205"/>
              <a:gd name="connsiteX111" fmla="*/ 2164831 w 12192000"/>
              <a:gd name="connsiteY111" fmla="*/ 2010143 h 2240205"/>
              <a:gd name="connsiteX112" fmla="*/ 2085228 w 12192000"/>
              <a:gd name="connsiteY112" fmla="*/ 2046431 h 2240205"/>
              <a:gd name="connsiteX113" fmla="*/ 2058061 w 12192000"/>
              <a:gd name="connsiteY113" fmla="*/ 2047942 h 2240205"/>
              <a:gd name="connsiteX114" fmla="*/ 2042244 w 12192000"/>
              <a:gd name="connsiteY114" fmla="*/ 2055560 h 2240205"/>
              <a:gd name="connsiteX115" fmla="*/ 1877728 w 12192000"/>
              <a:gd name="connsiteY115" fmla="*/ 2101004 h 2240205"/>
              <a:gd name="connsiteX116" fmla="*/ 1759056 w 12192000"/>
              <a:gd name="connsiteY116" fmla="*/ 2125608 h 2240205"/>
              <a:gd name="connsiteX117" fmla="*/ 1637948 w 12192000"/>
              <a:gd name="connsiteY117" fmla="*/ 2172597 h 2240205"/>
              <a:gd name="connsiteX118" fmla="*/ 1434549 w 12192000"/>
              <a:gd name="connsiteY118" fmla="*/ 2234522 h 2240205"/>
              <a:gd name="connsiteX119" fmla="*/ 1370962 w 12192000"/>
              <a:gd name="connsiteY119" fmla="*/ 2237474 h 2240205"/>
              <a:gd name="connsiteX120" fmla="*/ 1356367 w 12192000"/>
              <a:gd name="connsiteY120" fmla="*/ 2235089 h 2240205"/>
              <a:gd name="connsiteX121" fmla="*/ 1279765 w 12192000"/>
              <a:gd name="connsiteY121" fmla="*/ 2229639 h 2240205"/>
              <a:gd name="connsiteX122" fmla="*/ 1195347 w 12192000"/>
              <a:gd name="connsiteY122" fmla="*/ 2212354 h 2240205"/>
              <a:gd name="connsiteX123" fmla="*/ 970251 w 12192000"/>
              <a:gd name="connsiteY123" fmla="*/ 2221029 h 2240205"/>
              <a:gd name="connsiteX124" fmla="*/ 812914 w 12192000"/>
              <a:gd name="connsiteY124" fmla="*/ 2210095 h 2240205"/>
              <a:gd name="connsiteX125" fmla="*/ 776382 w 12192000"/>
              <a:gd name="connsiteY125" fmla="*/ 2204512 h 2240205"/>
              <a:gd name="connsiteX126" fmla="*/ 597225 w 12192000"/>
              <a:gd name="connsiteY126" fmla="*/ 2180999 h 2240205"/>
              <a:gd name="connsiteX127" fmla="*/ 520671 w 12192000"/>
              <a:gd name="connsiteY127" fmla="*/ 2180980 h 2240205"/>
              <a:gd name="connsiteX128" fmla="*/ 515024 w 12192000"/>
              <a:gd name="connsiteY128" fmla="*/ 2179258 h 2240205"/>
              <a:gd name="connsiteX129" fmla="*/ 413835 w 12192000"/>
              <a:gd name="connsiteY129" fmla="*/ 2156783 h 2240205"/>
              <a:gd name="connsiteX130" fmla="*/ 376513 w 12192000"/>
              <a:gd name="connsiteY130" fmla="*/ 2154014 h 2240205"/>
              <a:gd name="connsiteX131" fmla="*/ 273386 w 12192000"/>
              <a:gd name="connsiteY131" fmla="*/ 2142551 h 2240205"/>
              <a:gd name="connsiteX132" fmla="*/ 77641 w 12192000"/>
              <a:gd name="connsiteY132" fmla="*/ 2126835 h 2240205"/>
              <a:gd name="connsiteX133" fmla="*/ 37645 w 12192000"/>
              <a:gd name="connsiteY133" fmla="*/ 2115401 h 2240205"/>
              <a:gd name="connsiteX134" fmla="*/ 4572 w 12192000"/>
              <a:gd name="connsiteY134" fmla="*/ 2111091 h 2240205"/>
              <a:gd name="connsiteX135" fmla="*/ 0 w 12192000"/>
              <a:gd name="connsiteY135" fmla="*/ 2110468 h 2240205"/>
              <a:gd name="connsiteX136" fmla="*/ 0 w 12192000"/>
              <a:gd name="connsiteY13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750383 w 12192000"/>
              <a:gd name="connsiteY33" fmla="*/ 1097387 h 2240205"/>
              <a:gd name="connsiteX34" fmla="*/ 8665605 w 12192000"/>
              <a:gd name="connsiteY34" fmla="*/ 1110791 h 2240205"/>
              <a:gd name="connsiteX35" fmla="*/ 8584946 w 12192000"/>
              <a:gd name="connsiteY35" fmla="*/ 1135226 h 2240205"/>
              <a:gd name="connsiteX36" fmla="*/ 8419755 w 12192000"/>
              <a:gd name="connsiteY36" fmla="*/ 1216260 h 2240205"/>
              <a:gd name="connsiteX37" fmla="*/ 8411626 w 12192000"/>
              <a:gd name="connsiteY37" fmla="*/ 1214397 h 2240205"/>
              <a:gd name="connsiteX38" fmla="*/ 8363469 w 12192000"/>
              <a:gd name="connsiteY38" fmla="*/ 1246658 h 2240205"/>
              <a:gd name="connsiteX39" fmla="*/ 8275497 w 12192000"/>
              <a:gd name="connsiteY39" fmla="*/ 1264396 h 2240205"/>
              <a:gd name="connsiteX40" fmla="*/ 8074238 w 12192000"/>
              <a:gd name="connsiteY40" fmla="*/ 1301895 h 2240205"/>
              <a:gd name="connsiteX41" fmla="*/ 7942099 w 12192000"/>
              <a:gd name="connsiteY41" fmla="*/ 1336332 h 2240205"/>
              <a:gd name="connsiteX42" fmla="*/ 7902328 w 12192000"/>
              <a:gd name="connsiteY42" fmla="*/ 1345865 h 2240205"/>
              <a:gd name="connsiteX43" fmla="*/ 7840612 w 12192000"/>
              <a:gd name="connsiteY43" fmla="*/ 1369373 h 2240205"/>
              <a:gd name="connsiteX44" fmla="*/ 7786819 w 12192000"/>
              <a:gd name="connsiteY44" fmla="*/ 1378970 h 2240205"/>
              <a:gd name="connsiteX45" fmla="*/ 7548172 w 12192000"/>
              <a:gd name="connsiteY45" fmla="*/ 1417460 h 2240205"/>
              <a:gd name="connsiteX46" fmla="*/ 7483437 w 12192000"/>
              <a:gd name="connsiteY46" fmla="*/ 1478152 h 2240205"/>
              <a:gd name="connsiteX47" fmla="*/ 7377870 w 12192000"/>
              <a:gd name="connsiteY47" fmla="*/ 1523319 h 2240205"/>
              <a:gd name="connsiteX48" fmla="*/ 7230737 w 12192000"/>
              <a:gd name="connsiteY48" fmla="*/ 1562633 h 2240205"/>
              <a:gd name="connsiteX49" fmla="*/ 7224458 w 12192000"/>
              <a:gd name="connsiteY49" fmla="*/ 1573008 h 2240205"/>
              <a:gd name="connsiteX50" fmla="*/ 7183121 w 12192000"/>
              <a:gd name="connsiteY50" fmla="*/ 1595162 h 2240205"/>
              <a:gd name="connsiteX51" fmla="*/ 7164601 w 12192000"/>
              <a:gd name="connsiteY51" fmla="*/ 1606490 h 2240205"/>
              <a:gd name="connsiteX52" fmla="*/ 6900177 w 12192000"/>
              <a:gd name="connsiteY52" fmla="*/ 1636016 h 2240205"/>
              <a:gd name="connsiteX53" fmla="*/ 6795372 w 12192000"/>
              <a:gd name="connsiteY53" fmla="*/ 1644845 h 2240205"/>
              <a:gd name="connsiteX54" fmla="*/ 6692251 w 12192000"/>
              <a:gd name="connsiteY54" fmla="*/ 1656357 h 2240205"/>
              <a:gd name="connsiteX55" fmla="*/ 6655235 w 12192000"/>
              <a:gd name="connsiteY55" fmla="*/ 1661869 h 2240205"/>
              <a:gd name="connsiteX56" fmla="*/ 6554894 w 12192000"/>
              <a:gd name="connsiteY56" fmla="*/ 1664428 h 2240205"/>
              <a:gd name="connsiteX57" fmla="*/ 6516595 w 12192000"/>
              <a:gd name="connsiteY57" fmla="*/ 1667475 h 2240205"/>
              <a:gd name="connsiteX58" fmla="*/ 6508541 w 12192000"/>
              <a:gd name="connsiteY58" fmla="*/ 1668757 h 2240205"/>
              <a:gd name="connsiteX59" fmla="*/ 6471012 w 12192000"/>
              <a:gd name="connsiteY59" fmla="*/ 1678604 h 2240205"/>
              <a:gd name="connsiteX60" fmla="*/ 6364035 w 12192000"/>
              <a:gd name="connsiteY60" fmla="*/ 1667683 h 2240205"/>
              <a:gd name="connsiteX61" fmla="*/ 6243319 w 12192000"/>
              <a:gd name="connsiteY61" fmla="*/ 1695560 h 2240205"/>
              <a:gd name="connsiteX62" fmla="*/ 6098321 w 12192000"/>
              <a:gd name="connsiteY62" fmla="*/ 1721646 h 2240205"/>
              <a:gd name="connsiteX63" fmla="*/ 5880652 w 12192000"/>
              <a:gd name="connsiteY63" fmla="*/ 1779643 h 2240205"/>
              <a:gd name="connsiteX64" fmla="*/ 5785959 w 12192000"/>
              <a:gd name="connsiteY64" fmla="*/ 1775307 h 2240205"/>
              <a:gd name="connsiteX65" fmla="*/ 5643534 w 12192000"/>
              <a:gd name="connsiteY65" fmla="*/ 1802919 h 2240205"/>
              <a:gd name="connsiteX66" fmla="*/ 5518799 w 12192000"/>
              <a:gd name="connsiteY66" fmla="*/ 1818312 h 2240205"/>
              <a:gd name="connsiteX67" fmla="*/ 5505014 w 12192000"/>
              <a:gd name="connsiteY67" fmla="*/ 1819259 h 2240205"/>
              <a:gd name="connsiteX68" fmla="*/ 5453307 w 12192000"/>
              <a:gd name="connsiteY68" fmla="*/ 1815450 h 2240205"/>
              <a:gd name="connsiteX69" fmla="*/ 5221533 w 12192000"/>
              <a:gd name="connsiteY69" fmla="*/ 1846950 h 2240205"/>
              <a:gd name="connsiteX70" fmla="*/ 5149802 w 12192000"/>
              <a:gd name="connsiteY70" fmla="*/ 1844846 h 2240205"/>
              <a:gd name="connsiteX71" fmla="*/ 5114927 w 12192000"/>
              <a:gd name="connsiteY71" fmla="*/ 1847827 h 2240205"/>
              <a:gd name="connsiteX72" fmla="*/ 5108970 w 12192000"/>
              <a:gd name="connsiteY72" fmla="*/ 1847935 h 2240205"/>
              <a:gd name="connsiteX73" fmla="*/ 5067961 w 12192000"/>
              <a:gd name="connsiteY73" fmla="*/ 1845917 h 2240205"/>
              <a:gd name="connsiteX74" fmla="*/ 5007075 w 12192000"/>
              <a:gd name="connsiteY74" fmla="*/ 1838626 h 2240205"/>
              <a:gd name="connsiteX75" fmla="*/ 4944087 w 12192000"/>
              <a:gd name="connsiteY75" fmla="*/ 1823332 h 2240205"/>
              <a:gd name="connsiteX76" fmla="*/ 4907662 w 12192000"/>
              <a:gd name="connsiteY76" fmla="*/ 1816900 h 2240205"/>
              <a:gd name="connsiteX77" fmla="*/ 4882386 w 12192000"/>
              <a:gd name="connsiteY77" fmla="*/ 1809844 h 2240205"/>
              <a:gd name="connsiteX78" fmla="*/ 4811440 w 12192000"/>
              <a:gd name="connsiteY78" fmla="*/ 1804655 h 2240205"/>
              <a:gd name="connsiteX79" fmla="*/ 4691075 w 12192000"/>
              <a:gd name="connsiteY79" fmla="*/ 1801389 h 2240205"/>
              <a:gd name="connsiteX80" fmla="*/ 4640313 w 12192000"/>
              <a:gd name="connsiteY80" fmla="*/ 1784307 h 2240205"/>
              <a:gd name="connsiteX81" fmla="*/ 4536503 w 12192000"/>
              <a:gd name="connsiteY81" fmla="*/ 1785334 h 2240205"/>
              <a:gd name="connsiteX82" fmla="*/ 4513724 w 12192000"/>
              <a:gd name="connsiteY82" fmla="*/ 1791996 h 2240205"/>
              <a:gd name="connsiteX83" fmla="*/ 4459810 w 12192000"/>
              <a:gd name="connsiteY83" fmla="*/ 1797886 h 2240205"/>
              <a:gd name="connsiteX84" fmla="*/ 4379064 w 12192000"/>
              <a:gd name="connsiteY84" fmla="*/ 1817177 h 2240205"/>
              <a:gd name="connsiteX85" fmla="*/ 4290981 w 12192000"/>
              <a:gd name="connsiteY85" fmla="*/ 1839677 h 2240205"/>
              <a:gd name="connsiteX86" fmla="*/ 4238372 w 12192000"/>
              <a:gd name="connsiteY86" fmla="*/ 1851480 h 2240205"/>
              <a:gd name="connsiteX87" fmla="*/ 4232517 w 12192000"/>
              <a:gd name="connsiteY87" fmla="*/ 1852567 h 2240205"/>
              <a:gd name="connsiteX88" fmla="*/ 4191732 w 12192000"/>
              <a:gd name="connsiteY88" fmla="*/ 1857328 h 2240205"/>
              <a:gd name="connsiteX89" fmla="*/ 4065532 w 12192000"/>
              <a:gd name="connsiteY89" fmla="*/ 1855477 h 2240205"/>
              <a:gd name="connsiteX90" fmla="*/ 4028460 w 12192000"/>
              <a:gd name="connsiteY90" fmla="*/ 1855137 h 2240205"/>
              <a:gd name="connsiteX91" fmla="*/ 4002267 w 12192000"/>
              <a:gd name="connsiteY91" fmla="*/ 1852352 h 2240205"/>
              <a:gd name="connsiteX92" fmla="*/ 3931396 w 12192000"/>
              <a:gd name="connsiteY92" fmla="*/ 1858915 h 2240205"/>
              <a:gd name="connsiteX93" fmla="*/ 3812162 w 12192000"/>
              <a:gd name="connsiteY93" fmla="*/ 1875501 h 2240205"/>
              <a:gd name="connsiteX94" fmla="*/ 3758105 w 12192000"/>
              <a:gd name="connsiteY94" fmla="*/ 1871856 h 2240205"/>
              <a:gd name="connsiteX95" fmla="*/ 3567259 w 12192000"/>
              <a:gd name="connsiteY95" fmla="*/ 1893482 h 2240205"/>
              <a:gd name="connsiteX96" fmla="*/ 3405770 w 12192000"/>
              <a:gd name="connsiteY96" fmla="*/ 1904591 h 2240205"/>
              <a:gd name="connsiteX97" fmla="*/ 3280097 w 12192000"/>
              <a:gd name="connsiteY97" fmla="*/ 1919610 h 2240205"/>
              <a:gd name="connsiteX98" fmla="*/ 3009910 w 12192000"/>
              <a:gd name="connsiteY98" fmla="*/ 1957866 h 2240205"/>
              <a:gd name="connsiteX99" fmla="*/ 2995934 w 12192000"/>
              <a:gd name="connsiteY99" fmla="*/ 1967085 h 2240205"/>
              <a:gd name="connsiteX100" fmla="*/ 2942858 w 12192000"/>
              <a:gd name="connsiteY100" fmla="*/ 1981367 h 2240205"/>
              <a:gd name="connsiteX101" fmla="*/ 2875436 w 12192000"/>
              <a:gd name="connsiteY101" fmla="*/ 1996977 h 2240205"/>
              <a:gd name="connsiteX102" fmla="*/ 2874892 w 12192000"/>
              <a:gd name="connsiteY102" fmla="*/ 1996085 h 2240205"/>
              <a:gd name="connsiteX103" fmla="*/ 2843662 w 12192000"/>
              <a:gd name="connsiteY103" fmla="*/ 1992498 h 2240205"/>
              <a:gd name="connsiteX104" fmla="*/ 2718916 w 12192000"/>
              <a:gd name="connsiteY104" fmla="*/ 1990867 h 2240205"/>
              <a:gd name="connsiteX105" fmla="*/ 2713522 w 12192000"/>
              <a:gd name="connsiteY105" fmla="*/ 1990173 h 2240205"/>
              <a:gd name="connsiteX106" fmla="*/ 2476147 w 12192000"/>
              <a:gd name="connsiteY106" fmla="*/ 1998305 h 2240205"/>
              <a:gd name="connsiteX107" fmla="*/ 2373568 w 12192000"/>
              <a:gd name="connsiteY107" fmla="*/ 2003219 h 2240205"/>
              <a:gd name="connsiteX108" fmla="*/ 2287219 w 12192000"/>
              <a:gd name="connsiteY108" fmla="*/ 1998750 h 2240205"/>
              <a:gd name="connsiteX109" fmla="*/ 2243069 w 12192000"/>
              <a:gd name="connsiteY109" fmla="*/ 2005321 h 2240205"/>
              <a:gd name="connsiteX110" fmla="*/ 2164831 w 12192000"/>
              <a:gd name="connsiteY110" fmla="*/ 2010143 h 2240205"/>
              <a:gd name="connsiteX111" fmla="*/ 2085228 w 12192000"/>
              <a:gd name="connsiteY111" fmla="*/ 2046431 h 2240205"/>
              <a:gd name="connsiteX112" fmla="*/ 2058061 w 12192000"/>
              <a:gd name="connsiteY112" fmla="*/ 2047942 h 2240205"/>
              <a:gd name="connsiteX113" fmla="*/ 2042244 w 12192000"/>
              <a:gd name="connsiteY113" fmla="*/ 2055560 h 2240205"/>
              <a:gd name="connsiteX114" fmla="*/ 1877728 w 12192000"/>
              <a:gd name="connsiteY114" fmla="*/ 2101004 h 2240205"/>
              <a:gd name="connsiteX115" fmla="*/ 1759056 w 12192000"/>
              <a:gd name="connsiteY115" fmla="*/ 2125608 h 2240205"/>
              <a:gd name="connsiteX116" fmla="*/ 1637948 w 12192000"/>
              <a:gd name="connsiteY116" fmla="*/ 2172597 h 2240205"/>
              <a:gd name="connsiteX117" fmla="*/ 1434549 w 12192000"/>
              <a:gd name="connsiteY117" fmla="*/ 2234522 h 2240205"/>
              <a:gd name="connsiteX118" fmla="*/ 1370962 w 12192000"/>
              <a:gd name="connsiteY118" fmla="*/ 2237474 h 2240205"/>
              <a:gd name="connsiteX119" fmla="*/ 1356367 w 12192000"/>
              <a:gd name="connsiteY119" fmla="*/ 2235089 h 2240205"/>
              <a:gd name="connsiteX120" fmla="*/ 1279765 w 12192000"/>
              <a:gd name="connsiteY120" fmla="*/ 2229639 h 2240205"/>
              <a:gd name="connsiteX121" fmla="*/ 1195347 w 12192000"/>
              <a:gd name="connsiteY121" fmla="*/ 2212354 h 2240205"/>
              <a:gd name="connsiteX122" fmla="*/ 970251 w 12192000"/>
              <a:gd name="connsiteY122" fmla="*/ 2221029 h 2240205"/>
              <a:gd name="connsiteX123" fmla="*/ 812914 w 12192000"/>
              <a:gd name="connsiteY123" fmla="*/ 2210095 h 2240205"/>
              <a:gd name="connsiteX124" fmla="*/ 776382 w 12192000"/>
              <a:gd name="connsiteY124" fmla="*/ 2204512 h 2240205"/>
              <a:gd name="connsiteX125" fmla="*/ 597225 w 12192000"/>
              <a:gd name="connsiteY125" fmla="*/ 2180999 h 2240205"/>
              <a:gd name="connsiteX126" fmla="*/ 520671 w 12192000"/>
              <a:gd name="connsiteY126" fmla="*/ 2180980 h 2240205"/>
              <a:gd name="connsiteX127" fmla="*/ 515024 w 12192000"/>
              <a:gd name="connsiteY127" fmla="*/ 2179258 h 2240205"/>
              <a:gd name="connsiteX128" fmla="*/ 413835 w 12192000"/>
              <a:gd name="connsiteY128" fmla="*/ 2156783 h 2240205"/>
              <a:gd name="connsiteX129" fmla="*/ 376513 w 12192000"/>
              <a:gd name="connsiteY129" fmla="*/ 2154014 h 2240205"/>
              <a:gd name="connsiteX130" fmla="*/ 273386 w 12192000"/>
              <a:gd name="connsiteY130" fmla="*/ 2142551 h 2240205"/>
              <a:gd name="connsiteX131" fmla="*/ 77641 w 12192000"/>
              <a:gd name="connsiteY131" fmla="*/ 2126835 h 2240205"/>
              <a:gd name="connsiteX132" fmla="*/ 37645 w 12192000"/>
              <a:gd name="connsiteY132" fmla="*/ 2115401 h 2240205"/>
              <a:gd name="connsiteX133" fmla="*/ 4572 w 12192000"/>
              <a:gd name="connsiteY133" fmla="*/ 2111091 h 2240205"/>
              <a:gd name="connsiteX134" fmla="*/ 0 w 12192000"/>
              <a:gd name="connsiteY134" fmla="*/ 2110468 h 2240205"/>
              <a:gd name="connsiteX135" fmla="*/ 0 w 12192000"/>
              <a:gd name="connsiteY13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42099 w 12192000"/>
              <a:gd name="connsiteY40" fmla="*/ 1336332 h 2240205"/>
              <a:gd name="connsiteX41" fmla="*/ 7902328 w 12192000"/>
              <a:gd name="connsiteY41" fmla="*/ 1345865 h 2240205"/>
              <a:gd name="connsiteX42" fmla="*/ 7840612 w 12192000"/>
              <a:gd name="connsiteY42" fmla="*/ 1369373 h 2240205"/>
              <a:gd name="connsiteX43" fmla="*/ 7786819 w 12192000"/>
              <a:gd name="connsiteY43" fmla="*/ 1378970 h 2240205"/>
              <a:gd name="connsiteX44" fmla="*/ 7548172 w 12192000"/>
              <a:gd name="connsiteY44" fmla="*/ 1417460 h 2240205"/>
              <a:gd name="connsiteX45" fmla="*/ 7483437 w 12192000"/>
              <a:gd name="connsiteY45" fmla="*/ 1478152 h 2240205"/>
              <a:gd name="connsiteX46" fmla="*/ 7377870 w 12192000"/>
              <a:gd name="connsiteY46" fmla="*/ 1523319 h 2240205"/>
              <a:gd name="connsiteX47" fmla="*/ 7230737 w 12192000"/>
              <a:gd name="connsiteY47" fmla="*/ 1562633 h 2240205"/>
              <a:gd name="connsiteX48" fmla="*/ 7224458 w 12192000"/>
              <a:gd name="connsiteY48" fmla="*/ 1573008 h 2240205"/>
              <a:gd name="connsiteX49" fmla="*/ 7183121 w 12192000"/>
              <a:gd name="connsiteY49" fmla="*/ 1595162 h 2240205"/>
              <a:gd name="connsiteX50" fmla="*/ 7164601 w 12192000"/>
              <a:gd name="connsiteY50" fmla="*/ 1606490 h 2240205"/>
              <a:gd name="connsiteX51" fmla="*/ 6900177 w 12192000"/>
              <a:gd name="connsiteY51" fmla="*/ 1636016 h 2240205"/>
              <a:gd name="connsiteX52" fmla="*/ 6795372 w 12192000"/>
              <a:gd name="connsiteY52" fmla="*/ 1644845 h 2240205"/>
              <a:gd name="connsiteX53" fmla="*/ 6692251 w 12192000"/>
              <a:gd name="connsiteY53" fmla="*/ 1656357 h 2240205"/>
              <a:gd name="connsiteX54" fmla="*/ 6655235 w 12192000"/>
              <a:gd name="connsiteY54" fmla="*/ 1661869 h 2240205"/>
              <a:gd name="connsiteX55" fmla="*/ 6554894 w 12192000"/>
              <a:gd name="connsiteY55" fmla="*/ 1664428 h 2240205"/>
              <a:gd name="connsiteX56" fmla="*/ 6516595 w 12192000"/>
              <a:gd name="connsiteY56" fmla="*/ 1667475 h 2240205"/>
              <a:gd name="connsiteX57" fmla="*/ 6508541 w 12192000"/>
              <a:gd name="connsiteY57" fmla="*/ 1668757 h 2240205"/>
              <a:gd name="connsiteX58" fmla="*/ 6471012 w 12192000"/>
              <a:gd name="connsiteY58" fmla="*/ 1678604 h 2240205"/>
              <a:gd name="connsiteX59" fmla="*/ 6364035 w 12192000"/>
              <a:gd name="connsiteY59" fmla="*/ 1667683 h 2240205"/>
              <a:gd name="connsiteX60" fmla="*/ 6243319 w 12192000"/>
              <a:gd name="connsiteY60" fmla="*/ 1695560 h 2240205"/>
              <a:gd name="connsiteX61" fmla="*/ 6098321 w 12192000"/>
              <a:gd name="connsiteY61" fmla="*/ 1721646 h 2240205"/>
              <a:gd name="connsiteX62" fmla="*/ 5880652 w 12192000"/>
              <a:gd name="connsiteY62" fmla="*/ 1779643 h 2240205"/>
              <a:gd name="connsiteX63" fmla="*/ 5785959 w 12192000"/>
              <a:gd name="connsiteY63" fmla="*/ 1775307 h 2240205"/>
              <a:gd name="connsiteX64" fmla="*/ 5643534 w 12192000"/>
              <a:gd name="connsiteY64" fmla="*/ 1802919 h 2240205"/>
              <a:gd name="connsiteX65" fmla="*/ 5518799 w 12192000"/>
              <a:gd name="connsiteY65" fmla="*/ 1818312 h 2240205"/>
              <a:gd name="connsiteX66" fmla="*/ 5505014 w 12192000"/>
              <a:gd name="connsiteY66" fmla="*/ 1819259 h 2240205"/>
              <a:gd name="connsiteX67" fmla="*/ 5453307 w 12192000"/>
              <a:gd name="connsiteY67" fmla="*/ 1815450 h 2240205"/>
              <a:gd name="connsiteX68" fmla="*/ 5221533 w 12192000"/>
              <a:gd name="connsiteY68" fmla="*/ 1846950 h 2240205"/>
              <a:gd name="connsiteX69" fmla="*/ 5149802 w 12192000"/>
              <a:gd name="connsiteY69" fmla="*/ 1844846 h 2240205"/>
              <a:gd name="connsiteX70" fmla="*/ 5114927 w 12192000"/>
              <a:gd name="connsiteY70" fmla="*/ 1847827 h 2240205"/>
              <a:gd name="connsiteX71" fmla="*/ 5108970 w 12192000"/>
              <a:gd name="connsiteY71" fmla="*/ 1847935 h 2240205"/>
              <a:gd name="connsiteX72" fmla="*/ 5067961 w 12192000"/>
              <a:gd name="connsiteY72" fmla="*/ 1845917 h 2240205"/>
              <a:gd name="connsiteX73" fmla="*/ 5007075 w 12192000"/>
              <a:gd name="connsiteY73" fmla="*/ 1838626 h 2240205"/>
              <a:gd name="connsiteX74" fmla="*/ 4944087 w 12192000"/>
              <a:gd name="connsiteY74" fmla="*/ 1823332 h 2240205"/>
              <a:gd name="connsiteX75" fmla="*/ 4907662 w 12192000"/>
              <a:gd name="connsiteY75" fmla="*/ 1816900 h 2240205"/>
              <a:gd name="connsiteX76" fmla="*/ 4882386 w 12192000"/>
              <a:gd name="connsiteY76" fmla="*/ 1809844 h 2240205"/>
              <a:gd name="connsiteX77" fmla="*/ 4811440 w 12192000"/>
              <a:gd name="connsiteY77" fmla="*/ 1804655 h 2240205"/>
              <a:gd name="connsiteX78" fmla="*/ 4691075 w 12192000"/>
              <a:gd name="connsiteY78" fmla="*/ 1801389 h 2240205"/>
              <a:gd name="connsiteX79" fmla="*/ 4640313 w 12192000"/>
              <a:gd name="connsiteY79" fmla="*/ 1784307 h 2240205"/>
              <a:gd name="connsiteX80" fmla="*/ 4536503 w 12192000"/>
              <a:gd name="connsiteY80" fmla="*/ 1785334 h 2240205"/>
              <a:gd name="connsiteX81" fmla="*/ 4513724 w 12192000"/>
              <a:gd name="connsiteY81" fmla="*/ 1791996 h 2240205"/>
              <a:gd name="connsiteX82" fmla="*/ 4459810 w 12192000"/>
              <a:gd name="connsiteY82" fmla="*/ 1797886 h 2240205"/>
              <a:gd name="connsiteX83" fmla="*/ 4379064 w 12192000"/>
              <a:gd name="connsiteY83" fmla="*/ 1817177 h 2240205"/>
              <a:gd name="connsiteX84" fmla="*/ 4290981 w 12192000"/>
              <a:gd name="connsiteY84" fmla="*/ 1839677 h 2240205"/>
              <a:gd name="connsiteX85" fmla="*/ 4238372 w 12192000"/>
              <a:gd name="connsiteY85" fmla="*/ 1851480 h 2240205"/>
              <a:gd name="connsiteX86" fmla="*/ 4232517 w 12192000"/>
              <a:gd name="connsiteY86" fmla="*/ 1852567 h 2240205"/>
              <a:gd name="connsiteX87" fmla="*/ 4191732 w 12192000"/>
              <a:gd name="connsiteY87" fmla="*/ 1857328 h 2240205"/>
              <a:gd name="connsiteX88" fmla="*/ 4065532 w 12192000"/>
              <a:gd name="connsiteY88" fmla="*/ 1855477 h 2240205"/>
              <a:gd name="connsiteX89" fmla="*/ 4028460 w 12192000"/>
              <a:gd name="connsiteY89" fmla="*/ 1855137 h 2240205"/>
              <a:gd name="connsiteX90" fmla="*/ 4002267 w 12192000"/>
              <a:gd name="connsiteY90" fmla="*/ 1852352 h 2240205"/>
              <a:gd name="connsiteX91" fmla="*/ 3931396 w 12192000"/>
              <a:gd name="connsiteY91" fmla="*/ 1858915 h 2240205"/>
              <a:gd name="connsiteX92" fmla="*/ 3812162 w 12192000"/>
              <a:gd name="connsiteY92" fmla="*/ 1875501 h 2240205"/>
              <a:gd name="connsiteX93" fmla="*/ 3758105 w 12192000"/>
              <a:gd name="connsiteY93" fmla="*/ 1871856 h 2240205"/>
              <a:gd name="connsiteX94" fmla="*/ 3567259 w 12192000"/>
              <a:gd name="connsiteY94" fmla="*/ 1893482 h 2240205"/>
              <a:gd name="connsiteX95" fmla="*/ 3405770 w 12192000"/>
              <a:gd name="connsiteY95" fmla="*/ 1904591 h 2240205"/>
              <a:gd name="connsiteX96" fmla="*/ 3280097 w 12192000"/>
              <a:gd name="connsiteY96" fmla="*/ 1919610 h 2240205"/>
              <a:gd name="connsiteX97" fmla="*/ 3009910 w 12192000"/>
              <a:gd name="connsiteY97" fmla="*/ 1957866 h 2240205"/>
              <a:gd name="connsiteX98" fmla="*/ 2995934 w 12192000"/>
              <a:gd name="connsiteY98" fmla="*/ 1967085 h 2240205"/>
              <a:gd name="connsiteX99" fmla="*/ 2942858 w 12192000"/>
              <a:gd name="connsiteY99" fmla="*/ 1981367 h 2240205"/>
              <a:gd name="connsiteX100" fmla="*/ 2875436 w 12192000"/>
              <a:gd name="connsiteY100" fmla="*/ 1996977 h 2240205"/>
              <a:gd name="connsiteX101" fmla="*/ 2874892 w 12192000"/>
              <a:gd name="connsiteY101" fmla="*/ 1996085 h 2240205"/>
              <a:gd name="connsiteX102" fmla="*/ 2843662 w 12192000"/>
              <a:gd name="connsiteY102" fmla="*/ 1992498 h 2240205"/>
              <a:gd name="connsiteX103" fmla="*/ 2718916 w 12192000"/>
              <a:gd name="connsiteY103" fmla="*/ 1990867 h 2240205"/>
              <a:gd name="connsiteX104" fmla="*/ 2713522 w 12192000"/>
              <a:gd name="connsiteY104" fmla="*/ 1990173 h 2240205"/>
              <a:gd name="connsiteX105" fmla="*/ 2476147 w 12192000"/>
              <a:gd name="connsiteY105" fmla="*/ 1998305 h 2240205"/>
              <a:gd name="connsiteX106" fmla="*/ 2373568 w 12192000"/>
              <a:gd name="connsiteY106" fmla="*/ 2003219 h 2240205"/>
              <a:gd name="connsiteX107" fmla="*/ 2287219 w 12192000"/>
              <a:gd name="connsiteY107" fmla="*/ 1998750 h 2240205"/>
              <a:gd name="connsiteX108" fmla="*/ 2243069 w 12192000"/>
              <a:gd name="connsiteY108" fmla="*/ 2005321 h 2240205"/>
              <a:gd name="connsiteX109" fmla="*/ 2164831 w 12192000"/>
              <a:gd name="connsiteY109" fmla="*/ 2010143 h 2240205"/>
              <a:gd name="connsiteX110" fmla="*/ 2085228 w 12192000"/>
              <a:gd name="connsiteY110" fmla="*/ 2046431 h 2240205"/>
              <a:gd name="connsiteX111" fmla="*/ 2058061 w 12192000"/>
              <a:gd name="connsiteY111" fmla="*/ 2047942 h 2240205"/>
              <a:gd name="connsiteX112" fmla="*/ 2042244 w 12192000"/>
              <a:gd name="connsiteY112" fmla="*/ 2055560 h 2240205"/>
              <a:gd name="connsiteX113" fmla="*/ 1877728 w 12192000"/>
              <a:gd name="connsiteY113" fmla="*/ 2101004 h 2240205"/>
              <a:gd name="connsiteX114" fmla="*/ 1759056 w 12192000"/>
              <a:gd name="connsiteY114" fmla="*/ 2125608 h 2240205"/>
              <a:gd name="connsiteX115" fmla="*/ 1637948 w 12192000"/>
              <a:gd name="connsiteY115" fmla="*/ 2172597 h 2240205"/>
              <a:gd name="connsiteX116" fmla="*/ 1434549 w 12192000"/>
              <a:gd name="connsiteY116" fmla="*/ 2234522 h 2240205"/>
              <a:gd name="connsiteX117" fmla="*/ 1370962 w 12192000"/>
              <a:gd name="connsiteY117" fmla="*/ 2237474 h 2240205"/>
              <a:gd name="connsiteX118" fmla="*/ 1356367 w 12192000"/>
              <a:gd name="connsiteY118" fmla="*/ 2235089 h 2240205"/>
              <a:gd name="connsiteX119" fmla="*/ 1279765 w 12192000"/>
              <a:gd name="connsiteY119" fmla="*/ 2229639 h 2240205"/>
              <a:gd name="connsiteX120" fmla="*/ 1195347 w 12192000"/>
              <a:gd name="connsiteY120" fmla="*/ 2212354 h 2240205"/>
              <a:gd name="connsiteX121" fmla="*/ 970251 w 12192000"/>
              <a:gd name="connsiteY121" fmla="*/ 2221029 h 2240205"/>
              <a:gd name="connsiteX122" fmla="*/ 812914 w 12192000"/>
              <a:gd name="connsiteY122" fmla="*/ 2210095 h 2240205"/>
              <a:gd name="connsiteX123" fmla="*/ 776382 w 12192000"/>
              <a:gd name="connsiteY123" fmla="*/ 2204512 h 2240205"/>
              <a:gd name="connsiteX124" fmla="*/ 597225 w 12192000"/>
              <a:gd name="connsiteY124" fmla="*/ 2180999 h 2240205"/>
              <a:gd name="connsiteX125" fmla="*/ 520671 w 12192000"/>
              <a:gd name="connsiteY125" fmla="*/ 2180980 h 2240205"/>
              <a:gd name="connsiteX126" fmla="*/ 515024 w 12192000"/>
              <a:gd name="connsiteY126" fmla="*/ 2179258 h 2240205"/>
              <a:gd name="connsiteX127" fmla="*/ 413835 w 12192000"/>
              <a:gd name="connsiteY127" fmla="*/ 2156783 h 2240205"/>
              <a:gd name="connsiteX128" fmla="*/ 376513 w 12192000"/>
              <a:gd name="connsiteY128" fmla="*/ 2154014 h 2240205"/>
              <a:gd name="connsiteX129" fmla="*/ 273386 w 12192000"/>
              <a:gd name="connsiteY129" fmla="*/ 2142551 h 2240205"/>
              <a:gd name="connsiteX130" fmla="*/ 77641 w 12192000"/>
              <a:gd name="connsiteY130" fmla="*/ 2126835 h 2240205"/>
              <a:gd name="connsiteX131" fmla="*/ 37645 w 12192000"/>
              <a:gd name="connsiteY131" fmla="*/ 2115401 h 2240205"/>
              <a:gd name="connsiteX132" fmla="*/ 4572 w 12192000"/>
              <a:gd name="connsiteY132" fmla="*/ 2111091 h 2240205"/>
              <a:gd name="connsiteX133" fmla="*/ 0 w 12192000"/>
              <a:gd name="connsiteY133" fmla="*/ 2110468 h 2240205"/>
              <a:gd name="connsiteX134" fmla="*/ 0 w 12192000"/>
              <a:gd name="connsiteY13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94438 w 12192000"/>
              <a:gd name="connsiteY20" fmla="*/ 919051 h 2240205"/>
              <a:gd name="connsiteX21" fmla="*/ 9544189 w 12192000"/>
              <a:gd name="connsiteY21" fmla="*/ 938966 h 2240205"/>
              <a:gd name="connsiteX22" fmla="*/ 9500499 w 12192000"/>
              <a:gd name="connsiteY22" fmla="*/ 954680 h 2240205"/>
              <a:gd name="connsiteX23" fmla="*/ 9410017 w 12192000"/>
              <a:gd name="connsiteY23" fmla="*/ 993931 h 2240205"/>
              <a:gd name="connsiteX24" fmla="*/ 9392919 w 12192000"/>
              <a:gd name="connsiteY24" fmla="*/ 994656 h 2240205"/>
              <a:gd name="connsiteX25" fmla="*/ 9268019 w 12192000"/>
              <a:gd name="connsiteY25" fmla="*/ 1007442 h 2240205"/>
              <a:gd name="connsiteX26" fmla="*/ 9188177 w 12192000"/>
              <a:gd name="connsiteY26" fmla="*/ 1035474 h 2240205"/>
              <a:gd name="connsiteX27" fmla="*/ 9155969 w 12192000"/>
              <a:gd name="connsiteY27" fmla="*/ 1046804 h 2240205"/>
              <a:gd name="connsiteX28" fmla="*/ 9133985 w 12192000"/>
              <a:gd name="connsiteY28" fmla="*/ 1046450 h 2240205"/>
              <a:gd name="connsiteX29" fmla="*/ 9003462 w 12192000"/>
              <a:gd name="connsiteY29" fmla="*/ 1042406 h 2240205"/>
              <a:gd name="connsiteX30" fmla="*/ 8968445 w 12192000"/>
              <a:gd name="connsiteY30" fmla="*/ 1052169 h 2240205"/>
              <a:gd name="connsiteX31" fmla="*/ 8886001 w 12192000"/>
              <a:gd name="connsiteY31" fmla="*/ 1067468 h 2240205"/>
              <a:gd name="connsiteX32" fmla="*/ 8838610 w 12192000"/>
              <a:gd name="connsiteY32" fmla="*/ 1075091 h 2240205"/>
              <a:gd name="connsiteX33" fmla="*/ 8665605 w 12192000"/>
              <a:gd name="connsiteY33" fmla="*/ 1110791 h 2240205"/>
              <a:gd name="connsiteX34" fmla="*/ 8584946 w 12192000"/>
              <a:gd name="connsiteY34" fmla="*/ 1135226 h 2240205"/>
              <a:gd name="connsiteX35" fmla="*/ 8419755 w 12192000"/>
              <a:gd name="connsiteY35" fmla="*/ 1216260 h 2240205"/>
              <a:gd name="connsiteX36" fmla="*/ 8411626 w 12192000"/>
              <a:gd name="connsiteY36" fmla="*/ 1214397 h 2240205"/>
              <a:gd name="connsiteX37" fmla="*/ 8363469 w 12192000"/>
              <a:gd name="connsiteY37" fmla="*/ 1246658 h 2240205"/>
              <a:gd name="connsiteX38" fmla="*/ 8275497 w 12192000"/>
              <a:gd name="connsiteY38" fmla="*/ 1264396 h 2240205"/>
              <a:gd name="connsiteX39" fmla="*/ 8074238 w 12192000"/>
              <a:gd name="connsiteY39" fmla="*/ 1301895 h 2240205"/>
              <a:gd name="connsiteX40" fmla="*/ 7902328 w 12192000"/>
              <a:gd name="connsiteY40" fmla="*/ 1345865 h 2240205"/>
              <a:gd name="connsiteX41" fmla="*/ 7840612 w 12192000"/>
              <a:gd name="connsiteY41" fmla="*/ 1369373 h 2240205"/>
              <a:gd name="connsiteX42" fmla="*/ 7786819 w 12192000"/>
              <a:gd name="connsiteY42" fmla="*/ 1378970 h 2240205"/>
              <a:gd name="connsiteX43" fmla="*/ 7548172 w 12192000"/>
              <a:gd name="connsiteY43" fmla="*/ 1417460 h 2240205"/>
              <a:gd name="connsiteX44" fmla="*/ 7483437 w 12192000"/>
              <a:gd name="connsiteY44" fmla="*/ 1478152 h 2240205"/>
              <a:gd name="connsiteX45" fmla="*/ 7377870 w 12192000"/>
              <a:gd name="connsiteY45" fmla="*/ 1523319 h 2240205"/>
              <a:gd name="connsiteX46" fmla="*/ 7230737 w 12192000"/>
              <a:gd name="connsiteY46" fmla="*/ 1562633 h 2240205"/>
              <a:gd name="connsiteX47" fmla="*/ 7224458 w 12192000"/>
              <a:gd name="connsiteY47" fmla="*/ 1573008 h 2240205"/>
              <a:gd name="connsiteX48" fmla="*/ 7183121 w 12192000"/>
              <a:gd name="connsiteY48" fmla="*/ 1595162 h 2240205"/>
              <a:gd name="connsiteX49" fmla="*/ 7164601 w 12192000"/>
              <a:gd name="connsiteY49" fmla="*/ 1606490 h 2240205"/>
              <a:gd name="connsiteX50" fmla="*/ 6900177 w 12192000"/>
              <a:gd name="connsiteY50" fmla="*/ 1636016 h 2240205"/>
              <a:gd name="connsiteX51" fmla="*/ 6795372 w 12192000"/>
              <a:gd name="connsiteY51" fmla="*/ 1644845 h 2240205"/>
              <a:gd name="connsiteX52" fmla="*/ 6692251 w 12192000"/>
              <a:gd name="connsiteY52" fmla="*/ 1656357 h 2240205"/>
              <a:gd name="connsiteX53" fmla="*/ 6655235 w 12192000"/>
              <a:gd name="connsiteY53" fmla="*/ 1661869 h 2240205"/>
              <a:gd name="connsiteX54" fmla="*/ 6554894 w 12192000"/>
              <a:gd name="connsiteY54" fmla="*/ 1664428 h 2240205"/>
              <a:gd name="connsiteX55" fmla="*/ 6516595 w 12192000"/>
              <a:gd name="connsiteY55" fmla="*/ 1667475 h 2240205"/>
              <a:gd name="connsiteX56" fmla="*/ 6508541 w 12192000"/>
              <a:gd name="connsiteY56" fmla="*/ 1668757 h 2240205"/>
              <a:gd name="connsiteX57" fmla="*/ 6471012 w 12192000"/>
              <a:gd name="connsiteY57" fmla="*/ 1678604 h 2240205"/>
              <a:gd name="connsiteX58" fmla="*/ 6364035 w 12192000"/>
              <a:gd name="connsiteY58" fmla="*/ 1667683 h 2240205"/>
              <a:gd name="connsiteX59" fmla="*/ 6243319 w 12192000"/>
              <a:gd name="connsiteY59" fmla="*/ 1695560 h 2240205"/>
              <a:gd name="connsiteX60" fmla="*/ 6098321 w 12192000"/>
              <a:gd name="connsiteY60" fmla="*/ 1721646 h 2240205"/>
              <a:gd name="connsiteX61" fmla="*/ 5880652 w 12192000"/>
              <a:gd name="connsiteY61" fmla="*/ 1779643 h 2240205"/>
              <a:gd name="connsiteX62" fmla="*/ 5785959 w 12192000"/>
              <a:gd name="connsiteY62" fmla="*/ 1775307 h 2240205"/>
              <a:gd name="connsiteX63" fmla="*/ 5643534 w 12192000"/>
              <a:gd name="connsiteY63" fmla="*/ 1802919 h 2240205"/>
              <a:gd name="connsiteX64" fmla="*/ 5518799 w 12192000"/>
              <a:gd name="connsiteY64" fmla="*/ 1818312 h 2240205"/>
              <a:gd name="connsiteX65" fmla="*/ 5505014 w 12192000"/>
              <a:gd name="connsiteY65" fmla="*/ 1819259 h 2240205"/>
              <a:gd name="connsiteX66" fmla="*/ 5453307 w 12192000"/>
              <a:gd name="connsiteY66" fmla="*/ 1815450 h 2240205"/>
              <a:gd name="connsiteX67" fmla="*/ 5221533 w 12192000"/>
              <a:gd name="connsiteY67" fmla="*/ 1846950 h 2240205"/>
              <a:gd name="connsiteX68" fmla="*/ 5149802 w 12192000"/>
              <a:gd name="connsiteY68" fmla="*/ 1844846 h 2240205"/>
              <a:gd name="connsiteX69" fmla="*/ 5114927 w 12192000"/>
              <a:gd name="connsiteY69" fmla="*/ 1847827 h 2240205"/>
              <a:gd name="connsiteX70" fmla="*/ 5108970 w 12192000"/>
              <a:gd name="connsiteY70" fmla="*/ 1847935 h 2240205"/>
              <a:gd name="connsiteX71" fmla="*/ 5067961 w 12192000"/>
              <a:gd name="connsiteY71" fmla="*/ 1845917 h 2240205"/>
              <a:gd name="connsiteX72" fmla="*/ 5007075 w 12192000"/>
              <a:gd name="connsiteY72" fmla="*/ 1838626 h 2240205"/>
              <a:gd name="connsiteX73" fmla="*/ 4944087 w 12192000"/>
              <a:gd name="connsiteY73" fmla="*/ 1823332 h 2240205"/>
              <a:gd name="connsiteX74" fmla="*/ 4907662 w 12192000"/>
              <a:gd name="connsiteY74" fmla="*/ 1816900 h 2240205"/>
              <a:gd name="connsiteX75" fmla="*/ 4882386 w 12192000"/>
              <a:gd name="connsiteY75" fmla="*/ 1809844 h 2240205"/>
              <a:gd name="connsiteX76" fmla="*/ 4811440 w 12192000"/>
              <a:gd name="connsiteY76" fmla="*/ 1804655 h 2240205"/>
              <a:gd name="connsiteX77" fmla="*/ 4691075 w 12192000"/>
              <a:gd name="connsiteY77" fmla="*/ 1801389 h 2240205"/>
              <a:gd name="connsiteX78" fmla="*/ 4640313 w 12192000"/>
              <a:gd name="connsiteY78" fmla="*/ 1784307 h 2240205"/>
              <a:gd name="connsiteX79" fmla="*/ 4536503 w 12192000"/>
              <a:gd name="connsiteY79" fmla="*/ 1785334 h 2240205"/>
              <a:gd name="connsiteX80" fmla="*/ 4513724 w 12192000"/>
              <a:gd name="connsiteY80" fmla="*/ 1791996 h 2240205"/>
              <a:gd name="connsiteX81" fmla="*/ 4459810 w 12192000"/>
              <a:gd name="connsiteY81" fmla="*/ 1797886 h 2240205"/>
              <a:gd name="connsiteX82" fmla="*/ 4379064 w 12192000"/>
              <a:gd name="connsiteY82" fmla="*/ 1817177 h 2240205"/>
              <a:gd name="connsiteX83" fmla="*/ 4290981 w 12192000"/>
              <a:gd name="connsiteY83" fmla="*/ 1839677 h 2240205"/>
              <a:gd name="connsiteX84" fmla="*/ 4238372 w 12192000"/>
              <a:gd name="connsiteY84" fmla="*/ 1851480 h 2240205"/>
              <a:gd name="connsiteX85" fmla="*/ 4232517 w 12192000"/>
              <a:gd name="connsiteY85" fmla="*/ 1852567 h 2240205"/>
              <a:gd name="connsiteX86" fmla="*/ 4191732 w 12192000"/>
              <a:gd name="connsiteY86" fmla="*/ 1857328 h 2240205"/>
              <a:gd name="connsiteX87" fmla="*/ 4065532 w 12192000"/>
              <a:gd name="connsiteY87" fmla="*/ 1855477 h 2240205"/>
              <a:gd name="connsiteX88" fmla="*/ 4028460 w 12192000"/>
              <a:gd name="connsiteY88" fmla="*/ 1855137 h 2240205"/>
              <a:gd name="connsiteX89" fmla="*/ 4002267 w 12192000"/>
              <a:gd name="connsiteY89" fmla="*/ 1852352 h 2240205"/>
              <a:gd name="connsiteX90" fmla="*/ 3931396 w 12192000"/>
              <a:gd name="connsiteY90" fmla="*/ 1858915 h 2240205"/>
              <a:gd name="connsiteX91" fmla="*/ 3812162 w 12192000"/>
              <a:gd name="connsiteY91" fmla="*/ 1875501 h 2240205"/>
              <a:gd name="connsiteX92" fmla="*/ 3758105 w 12192000"/>
              <a:gd name="connsiteY92" fmla="*/ 1871856 h 2240205"/>
              <a:gd name="connsiteX93" fmla="*/ 3567259 w 12192000"/>
              <a:gd name="connsiteY93" fmla="*/ 1893482 h 2240205"/>
              <a:gd name="connsiteX94" fmla="*/ 3405770 w 12192000"/>
              <a:gd name="connsiteY94" fmla="*/ 1904591 h 2240205"/>
              <a:gd name="connsiteX95" fmla="*/ 3280097 w 12192000"/>
              <a:gd name="connsiteY95" fmla="*/ 1919610 h 2240205"/>
              <a:gd name="connsiteX96" fmla="*/ 3009910 w 12192000"/>
              <a:gd name="connsiteY96" fmla="*/ 1957866 h 2240205"/>
              <a:gd name="connsiteX97" fmla="*/ 2995934 w 12192000"/>
              <a:gd name="connsiteY97" fmla="*/ 1967085 h 2240205"/>
              <a:gd name="connsiteX98" fmla="*/ 2942858 w 12192000"/>
              <a:gd name="connsiteY98" fmla="*/ 1981367 h 2240205"/>
              <a:gd name="connsiteX99" fmla="*/ 2875436 w 12192000"/>
              <a:gd name="connsiteY99" fmla="*/ 1996977 h 2240205"/>
              <a:gd name="connsiteX100" fmla="*/ 2874892 w 12192000"/>
              <a:gd name="connsiteY100" fmla="*/ 1996085 h 2240205"/>
              <a:gd name="connsiteX101" fmla="*/ 2843662 w 12192000"/>
              <a:gd name="connsiteY101" fmla="*/ 1992498 h 2240205"/>
              <a:gd name="connsiteX102" fmla="*/ 2718916 w 12192000"/>
              <a:gd name="connsiteY102" fmla="*/ 1990867 h 2240205"/>
              <a:gd name="connsiteX103" fmla="*/ 2713522 w 12192000"/>
              <a:gd name="connsiteY103" fmla="*/ 1990173 h 2240205"/>
              <a:gd name="connsiteX104" fmla="*/ 2476147 w 12192000"/>
              <a:gd name="connsiteY104" fmla="*/ 1998305 h 2240205"/>
              <a:gd name="connsiteX105" fmla="*/ 2373568 w 12192000"/>
              <a:gd name="connsiteY105" fmla="*/ 2003219 h 2240205"/>
              <a:gd name="connsiteX106" fmla="*/ 2287219 w 12192000"/>
              <a:gd name="connsiteY106" fmla="*/ 1998750 h 2240205"/>
              <a:gd name="connsiteX107" fmla="*/ 2243069 w 12192000"/>
              <a:gd name="connsiteY107" fmla="*/ 2005321 h 2240205"/>
              <a:gd name="connsiteX108" fmla="*/ 2164831 w 12192000"/>
              <a:gd name="connsiteY108" fmla="*/ 2010143 h 2240205"/>
              <a:gd name="connsiteX109" fmla="*/ 2085228 w 12192000"/>
              <a:gd name="connsiteY109" fmla="*/ 2046431 h 2240205"/>
              <a:gd name="connsiteX110" fmla="*/ 2058061 w 12192000"/>
              <a:gd name="connsiteY110" fmla="*/ 2047942 h 2240205"/>
              <a:gd name="connsiteX111" fmla="*/ 2042244 w 12192000"/>
              <a:gd name="connsiteY111" fmla="*/ 2055560 h 2240205"/>
              <a:gd name="connsiteX112" fmla="*/ 1877728 w 12192000"/>
              <a:gd name="connsiteY112" fmla="*/ 2101004 h 2240205"/>
              <a:gd name="connsiteX113" fmla="*/ 1759056 w 12192000"/>
              <a:gd name="connsiteY113" fmla="*/ 2125608 h 2240205"/>
              <a:gd name="connsiteX114" fmla="*/ 1637948 w 12192000"/>
              <a:gd name="connsiteY114" fmla="*/ 2172597 h 2240205"/>
              <a:gd name="connsiteX115" fmla="*/ 1434549 w 12192000"/>
              <a:gd name="connsiteY115" fmla="*/ 2234522 h 2240205"/>
              <a:gd name="connsiteX116" fmla="*/ 1370962 w 12192000"/>
              <a:gd name="connsiteY116" fmla="*/ 2237474 h 2240205"/>
              <a:gd name="connsiteX117" fmla="*/ 1356367 w 12192000"/>
              <a:gd name="connsiteY117" fmla="*/ 2235089 h 2240205"/>
              <a:gd name="connsiteX118" fmla="*/ 1279765 w 12192000"/>
              <a:gd name="connsiteY118" fmla="*/ 2229639 h 2240205"/>
              <a:gd name="connsiteX119" fmla="*/ 1195347 w 12192000"/>
              <a:gd name="connsiteY119" fmla="*/ 2212354 h 2240205"/>
              <a:gd name="connsiteX120" fmla="*/ 970251 w 12192000"/>
              <a:gd name="connsiteY120" fmla="*/ 2221029 h 2240205"/>
              <a:gd name="connsiteX121" fmla="*/ 812914 w 12192000"/>
              <a:gd name="connsiteY121" fmla="*/ 2210095 h 2240205"/>
              <a:gd name="connsiteX122" fmla="*/ 776382 w 12192000"/>
              <a:gd name="connsiteY122" fmla="*/ 2204512 h 2240205"/>
              <a:gd name="connsiteX123" fmla="*/ 597225 w 12192000"/>
              <a:gd name="connsiteY123" fmla="*/ 2180999 h 2240205"/>
              <a:gd name="connsiteX124" fmla="*/ 520671 w 12192000"/>
              <a:gd name="connsiteY124" fmla="*/ 2180980 h 2240205"/>
              <a:gd name="connsiteX125" fmla="*/ 515024 w 12192000"/>
              <a:gd name="connsiteY125" fmla="*/ 2179258 h 2240205"/>
              <a:gd name="connsiteX126" fmla="*/ 413835 w 12192000"/>
              <a:gd name="connsiteY126" fmla="*/ 2156783 h 2240205"/>
              <a:gd name="connsiteX127" fmla="*/ 376513 w 12192000"/>
              <a:gd name="connsiteY127" fmla="*/ 2154014 h 2240205"/>
              <a:gd name="connsiteX128" fmla="*/ 273386 w 12192000"/>
              <a:gd name="connsiteY128" fmla="*/ 2142551 h 2240205"/>
              <a:gd name="connsiteX129" fmla="*/ 77641 w 12192000"/>
              <a:gd name="connsiteY129" fmla="*/ 2126835 h 2240205"/>
              <a:gd name="connsiteX130" fmla="*/ 37645 w 12192000"/>
              <a:gd name="connsiteY130" fmla="*/ 2115401 h 2240205"/>
              <a:gd name="connsiteX131" fmla="*/ 4572 w 12192000"/>
              <a:gd name="connsiteY131" fmla="*/ 2111091 h 2240205"/>
              <a:gd name="connsiteX132" fmla="*/ 0 w 12192000"/>
              <a:gd name="connsiteY132" fmla="*/ 2110468 h 2240205"/>
              <a:gd name="connsiteX133" fmla="*/ 0 w 12192000"/>
              <a:gd name="connsiteY133"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44189 w 12192000"/>
              <a:gd name="connsiteY20" fmla="*/ 938966 h 2240205"/>
              <a:gd name="connsiteX21" fmla="*/ 9500499 w 12192000"/>
              <a:gd name="connsiteY21" fmla="*/ 954680 h 2240205"/>
              <a:gd name="connsiteX22" fmla="*/ 9410017 w 12192000"/>
              <a:gd name="connsiteY22" fmla="*/ 993931 h 2240205"/>
              <a:gd name="connsiteX23" fmla="*/ 9392919 w 12192000"/>
              <a:gd name="connsiteY23" fmla="*/ 994656 h 2240205"/>
              <a:gd name="connsiteX24" fmla="*/ 9268019 w 12192000"/>
              <a:gd name="connsiteY24" fmla="*/ 1007442 h 2240205"/>
              <a:gd name="connsiteX25" fmla="*/ 9188177 w 12192000"/>
              <a:gd name="connsiteY25" fmla="*/ 1035474 h 2240205"/>
              <a:gd name="connsiteX26" fmla="*/ 9155969 w 12192000"/>
              <a:gd name="connsiteY26" fmla="*/ 1046804 h 2240205"/>
              <a:gd name="connsiteX27" fmla="*/ 9133985 w 12192000"/>
              <a:gd name="connsiteY27" fmla="*/ 1046450 h 2240205"/>
              <a:gd name="connsiteX28" fmla="*/ 9003462 w 12192000"/>
              <a:gd name="connsiteY28" fmla="*/ 1042406 h 2240205"/>
              <a:gd name="connsiteX29" fmla="*/ 8968445 w 12192000"/>
              <a:gd name="connsiteY29" fmla="*/ 1052169 h 2240205"/>
              <a:gd name="connsiteX30" fmla="*/ 8886001 w 12192000"/>
              <a:gd name="connsiteY30" fmla="*/ 1067468 h 2240205"/>
              <a:gd name="connsiteX31" fmla="*/ 8838610 w 12192000"/>
              <a:gd name="connsiteY31" fmla="*/ 1075091 h 2240205"/>
              <a:gd name="connsiteX32" fmla="*/ 8665605 w 12192000"/>
              <a:gd name="connsiteY32" fmla="*/ 1110791 h 2240205"/>
              <a:gd name="connsiteX33" fmla="*/ 8584946 w 12192000"/>
              <a:gd name="connsiteY33" fmla="*/ 1135226 h 2240205"/>
              <a:gd name="connsiteX34" fmla="*/ 8419755 w 12192000"/>
              <a:gd name="connsiteY34" fmla="*/ 1216260 h 2240205"/>
              <a:gd name="connsiteX35" fmla="*/ 8411626 w 12192000"/>
              <a:gd name="connsiteY35" fmla="*/ 1214397 h 2240205"/>
              <a:gd name="connsiteX36" fmla="*/ 8363469 w 12192000"/>
              <a:gd name="connsiteY36" fmla="*/ 1246658 h 2240205"/>
              <a:gd name="connsiteX37" fmla="*/ 8275497 w 12192000"/>
              <a:gd name="connsiteY37" fmla="*/ 1264396 h 2240205"/>
              <a:gd name="connsiteX38" fmla="*/ 8074238 w 12192000"/>
              <a:gd name="connsiteY38" fmla="*/ 1301895 h 2240205"/>
              <a:gd name="connsiteX39" fmla="*/ 7902328 w 12192000"/>
              <a:gd name="connsiteY39" fmla="*/ 1345865 h 2240205"/>
              <a:gd name="connsiteX40" fmla="*/ 7840612 w 12192000"/>
              <a:gd name="connsiteY40" fmla="*/ 1369373 h 2240205"/>
              <a:gd name="connsiteX41" fmla="*/ 7786819 w 12192000"/>
              <a:gd name="connsiteY41" fmla="*/ 1378970 h 2240205"/>
              <a:gd name="connsiteX42" fmla="*/ 7548172 w 12192000"/>
              <a:gd name="connsiteY42" fmla="*/ 1417460 h 2240205"/>
              <a:gd name="connsiteX43" fmla="*/ 7483437 w 12192000"/>
              <a:gd name="connsiteY43" fmla="*/ 1478152 h 2240205"/>
              <a:gd name="connsiteX44" fmla="*/ 7377870 w 12192000"/>
              <a:gd name="connsiteY44" fmla="*/ 1523319 h 2240205"/>
              <a:gd name="connsiteX45" fmla="*/ 7230737 w 12192000"/>
              <a:gd name="connsiteY45" fmla="*/ 1562633 h 2240205"/>
              <a:gd name="connsiteX46" fmla="*/ 7224458 w 12192000"/>
              <a:gd name="connsiteY46" fmla="*/ 1573008 h 2240205"/>
              <a:gd name="connsiteX47" fmla="*/ 7183121 w 12192000"/>
              <a:gd name="connsiteY47" fmla="*/ 1595162 h 2240205"/>
              <a:gd name="connsiteX48" fmla="*/ 7164601 w 12192000"/>
              <a:gd name="connsiteY48" fmla="*/ 1606490 h 2240205"/>
              <a:gd name="connsiteX49" fmla="*/ 6900177 w 12192000"/>
              <a:gd name="connsiteY49" fmla="*/ 1636016 h 2240205"/>
              <a:gd name="connsiteX50" fmla="*/ 6795372 w 12192000"/>
              <a:gd name="connsiteY50" fmla="*/ 1644845 h 2240205"/>
              <a:gd name="connsiteX51" fmla="*/ 6692251 w 12192000"/>
              <a:gd name="connsiteY51" fmla="*/ 1656357 h 2240205"/>
              <a:gd name="connsiteX52" fmla="*/ 6655235 w 12192000"/>
              <a:gd name="connsiteY52" fmla="*/ 1661869 h 2240205"/>
              <a:gd name="connsiteX53" fmla="*/ 6554894 w 12192000"/>
              <a:gd name="connsiteY53" fmla="*/ 1664428 h 2240205"/>
              <a:gd name="connsiteX54" fmla="*/ 6516595 w 12192000"/>
              <a:gd name="connsiteY54" fmla="*/ 1667475 h 2240205"/>
              <a:gd name="connsiteX55" fmla="*/ 6508541 w 12192000"/>
              <a:gd name="connsiteY55" fmla="*/ 1668757 h 2240205"/>
              <a:gd name="connsiteX56" fmla="*/ 6471012 w 12192000"/>
              <a:gd name="connsiteY56" fmla="*/ 1678604 h 2240205"/>
              <a:gd name="connsiteX57" fmla="*/ 6364035 w 12192000"/>
              <a:gd name="connsiteY57" fmla="*/ 1667683 h 2240205"/>
              <a:gd name="connsiteX58" fmla="*/ 6243319 w 12192000"/>
              <a:gd name="connsiteY58" fmla="*/ 1695560 h 2240205"/>
              <a:gd name="connsiteX59" fmla="*/ 6098321 w 12192000"/>
              <a:gd name="connsiteY59" fmla="*/ 1721646 h 2240205"/>
              <a:gd name="connsiteX60" fmla="*/ 5880652 w 12192000"/>
              <a:gd name="connsiteY60" fmla="*/ 1779643 h 2240205"/>
              <a:gd name="connsiteX61" fmla="*/ 5785959 w 12192000"/>
              <a:gd name="connsiteY61" fmla="*/ 1775307 h 2240205"/>
              <a:gd name="connsiteX62" fmla="*/ 5643534 w 12192000"/>
              <a:gd name="connsiteY62" fmla="*/ 1802919 h 2240205"/>
              <a:gd name="connsiteX63" fmla="*/ 5518799 w 12192000"/>
              <a:gd name="connsiteY63" fmla="*/ 1818312 h 2240205"/>
              <a:gd name="connsiteX64" fmla="*/ 5505014 w 12192000"/>
              <a:gd name="connsiteY64" fmla="*/ 1819259 h 2240205"/>
              <a:gd name="connsiteX65" fmla="*/ 5453307 w 12192000"/>
              <a:gd name="connsiteY65" fmla="*/ 1815450 h 2240205"/>
              <a:gd name="connsiteX66" fmla="*/ 5221533 w 12192000"/>
              <a:gd name="connsiteY66" fmla="*/ 1846950 h 2240205"/>
              <a:gd name="connsiteX67" fmla="*/ 5149802 w 12192000"/>
              <a:gd name="connsiteY67" fmla="*/ 1844846 h 2240205"/>
              <a:gd name="connsiteX68" fmla="*/ 5114927 w 12192000"/>
              <a:gd name="connsiteY68" fmla="*/ 1847827 h 2240205"/>
              <a:gd name="connsiteX69" fmla="*/ 5108970 w 12192000"/>
              <a:gd name="connsiteY69" fmla="*/ 1847935 h 2240205"/>
              <a:gd name="connsiteX70" fmla="*/ 5067961 w 12192000"/>
              <a:gd name="connsiteY70" fmla="*/ 1845917 h 2240205"/>
              <a:gd name="connsiteX71" fmla="*/ 5007075 w 12192000"/>
              <a:gd name="connsiteY71" fmla="*/ 1838626 h 2240205"/>
              <a:gd name="connsiteX72" fmla="*/ 4944087 w 12192000"/>
              <a:gd name="connsiteY72" fmla="*/ 1823332 h 2240205"/>
              <a:gd name="connsiteX73" fmla="*/ 4907662 w 12192000"/>
              <a:gd name="connsiteY73" fmla="*/ 1816900 h 2240205"/>
              <a:gd name="connsiteX74" fmla="*/ 4882386 w 12192000"/>
              <a:gd name="connsiteY74" fmla="*/ 1809844 h 2240205"/>
              <a:gd name="connsiteX75" fmla="*/ 4811440 w 12192000"/>
              <a:gd name="connsiteY75" fmla="*/ 1804655 h 2240205"/>
              <a:gd name="connsiteX76" fmla="*/ 4691075 w 12192000"/>
              <a:gd name="connsiteY76" fmla="*/ 1801389 h 2240205"/>
              <a:gd name="connsiteX77" fmla="*/ 4640313 w 12192000"/>
              <a:gd name="connsiteY77" fmla="*/ 1784307 h 2240205"/>
              <a:gd name="connsiteX78" fmla="*/ 4536503 w 12192000"/>
              <a:gd name="connsiteY78" fmla="*/ 1785334 h 2240205"/>
              <a:gd name="connsiteX79" fmla="*/ 4513724 w 12192000"/>
              <a:gd name="connsiteY79" fmla="*/ 1791996 h 2240205"/>
              <a:gd name="connsiteX80" fmla="*/ 4459810 w 12192000"/>
              <a:gd name="connsiteY80" fmla="*/ 1797886 h 2240205"/>
              <a:gd name="connsiteX81" fmla="*/ 4379064 w 12192000"/>
              <a:gd name="connsiteY81" fmla="*/ 1817177 h 2240205"/>
              <a:gd name="connsiteX82" fmla="*/ 4290981 w 12192000"/>
              <a:gd name="connsiteY82" fmla="*/ 1839677 h 2240205"/>
              <a:gd name="connsiteX83" fmla="*/ 4238372 w 12192000"/>
              <a:gd name="connsiteY83" fmla="*/ 1851480 h 2240205"/>
              <a:gd name="connsiteX84" fmla="*/ 4232517 w 12192000"/>
              <a:gd name="connsiteY84" fmla="*/ 1852567 h 2240205"/>
              <a:gd name="connsiteX85" fmla="*/ 4191732 w 12192000"/>
              <a:gd name="connsiteY85" fmla="*/ 1857328 h 2240205"/>
              <a:gd name="connsiteX86" fmla="*/ 4065532 w 12192000"/>
              <a:gd name="connsiteY86" fmla="*/ 1855477 h 2240205"/>
              <a:gd name="connsiteX87" fmla="*/ 4028460 w 12192000"/>
              <a:gd name="connsiteY87" fmla="*/ 1855137 h 2240205"/>
              <a:gd name="connsiteX88" fmla="*/ 4002267 w 12192000"/>
              <a:gd name="connsiteY88" fmla="*/ 1852352 h 2240205"/>
              <a:gd name="connsiteX89" fmla="*/ 3931396 w 12192000"/>
              <a:gd name="connsiteY89" fmla="*/ 1858915 h 2240205"/>
              <a:gd name="connsiteX90" fmla="*/ 3812162 w 12192000"/>
              <a:gd name="connsiteY90" fmla="*/ 1875501 h 2240205"/>
              <a:gd name="connsiteX91" fmla="*/ 3758105 w 12192000"/>
              <a:gd name="connsiteY91" fmla="*/ 1871856 h 2240205"/>
              <a:gd name="connsiteX92" fmla="*/ 3567259 w 12192000"/>
              <a:gd name="connsiteY92" fmla="*/ 1893482 h 2240205"/>
              <a:gd name="connsiteX93" fmla="*/ 3405770 w 12192000"/>
              <a:gd name="connsiteY93" fmla="*/ 1904591 h 2240205"/>
              <a:gd name="connsiteX94" fmla="*/ 3280097 w 12192000"/>
              <a:gd name="connsiteY94" fmla="*/ 1919610 h 2240205"/>
              <a:gd name="connsiteX95" fmla="*/ 3009910 w 12192000"/>
              <a:gd name="connsiteY95" fmla="*/ 1957866 h 2240205"/>
              <a:gd name="connsiteX96" fmla="*/ 2995934 w 12192000"/>
              <a:gd name="connsiteY96" fmla="*/ 1967085 h 2240205"/>
              <a:gd name="connsiteX97" fmla="*/ 2942858 w 12192000"/>
              <a:gd name="connsiteY97" fmla="*/ 1981367 h 2240205"/>
              <a:gd name="connsiteX98" fmla="*/ 2875436 w 12192000"/>
              <a:gd name="connsiteY98" fmla="*/ 1996977 h 2240205"/>
              <a:gd name="connsiteX99" fmla="*/ 2874892 w 12192000"/>
              <a:gd name="connsiteY99" fmla="*/ 1996085 h 2240205"/>
              <a:gd name="connsiteX100" fmla="*/ 2843662 w 12192000"/>
              <a:gd name="connsiteY100" fmla="*/ 1992498 h 2240205"/>
              <a:gd name="connsiteX101" fmla="*/ 2718916 w 12192000"/>
              <a:gd name="connsiteY101" fmla="*/ 1990867 h 2240205"/>
              <a:gd name="connsiteX102" fmla="*/ 2713522 w 12192000"/>
              <a:gd name="connsiteY102" fmla="*/ 1990173 h 2240205"/>
              <a:gd name="connsiteX103" fmla="*/ 2476147 w 12192000"/>
              <a:gd name="connsiteY103" fmla="*/ 1998305 h 2240205"/>
              <a:gd name="connsiteX104" fmla="*/ 2373568 w 12192000"/>
              <a:gd name="connsiteY104" fmla="*/ 2003219 h 2240205"/>
              <a:gd name="connsiteX105" fmla="*/ 2287219 w 12192000"/>
              <a:gd name="connsiteY105" fmla="*/ 1998750 h 2240205"/>
              <a:gd name="connsiteX106" fmla="*/ 2243069 w 12192000"/>
              <a:gd name="connsiteY106" fmla="*/ 2005321 h 2240205"/>
              <a:gd name="connsiteX107" fmla="*/ 2164831 w 12192000"/>
              <a:gd name="connsiteY107" fmla="*/ 2010143 h 2240205"/>
              <a:gd name="connsiteX108" fmla="*/ 2085228 w 12192000"/>
              <a:gd name="connsiteY108" fmla="*/ 2046431 h 2240205"/>
              <a:gd name="connsiteX109" fmla="*/ 2058061 w 12192000"/>
              <a:gd name="connsiteY109" fmla="*/ 2047942 h 2240205"/>
              <a:gd name="connsiteX110" fmla="*/ 2042244 w 12192000"/>
              <a:gd name="connsiteY110" fmla="*/ 2055560 h 2240205"/>
              <a:gd name="connsiteX111" fmla="*/ 1877728 w 12192000"/>
              <a:gd name="connsiteY111" fmla="*/ 2101004 h 2240205"/>
              <a:gd name="connsiteX112" fmla="*/ 1759056 w 12192000"/>
              <a:gd name="connsiteY112" fmla="*/ 2125608 h 2240205"/>
              <a:gd name="connsiteX113" fmla="*/ 1637948 w 12192000"/>
              <a:gd name="connsiteY113" fmla="*/ 2172597 h 2240205"/>
              <a:gd name="connsiteX114" fmla="*/ 1434549 w 12192000"/>
              <a:gd name="connsiteY114" fmla="*/ 2234522 h 2240205"/>
              <a:gd name="connsiteX115" fmla="*/ 1370962 w 12192000"/>
              <a:gd name="connsiteY115" fmla="*/ 2237474 h 2240205"/>
              <a:gd name="connsiteX116" fmla="*/ 1356367 w 12192000"/>
              <a:gd name="connsiteY116" fmla="*/ 2235089 h 2240205"/>
              <a:gd name="connsiteX117" fmla="*/ 1279765 w 12192000"/>
              <a:gd name="connsiteY117" fmla="*/ 2229639 h 2240205"/>
              <a:gd name="connsiteX118" fmla="*/ 1195347 w 12192000"/>
              <a:gd name="connsiteY118" fmla="*/ 2212354 h 2240205"/>
              <a:gd name="connsiteX119" fmla="*/ 970251 w 12192000"/>
              <a:gd name="connsiteY119" fmla="*/ 2221029 h 2240205"/>
              <a:gd name="connsiteX120" fmla="*/ 812914 w 12192000"/>
              <a:gd name="connsiteY120" fmla="*/ 2210095 h 2240205"/>
              <a:gd name="connsiteX121" fmla="*/ 776382 w 12192000"/>
              <a:gd name="connsiteY121" fmla="*/ 2204512 h 2240205"/>
              <a:gd name="connsiteX122" fmla="*/ 597225 w 12192000"/>
              <a:gd name="connsiteY122" fmla="*/ 2180999 h 2240205"/>
              <a:gd name="connsiteX123" fmla="*/ 520671 w 12192000"/>
              <a:gd name="connsiteY123" fmla="*/ 2180980 h 2240205"/>
              <a:gd name="connsiteX124" fmla="*/ 515024 w 12192000"/>
              <a:gd name="connsiteY124" fmla="*/ 2179258 h 2240205"/>
              <a:gd name="connsiteX125" fmla="*/ 413835 w 12192000"/>
              <a:gd name="connsiteY125" fmla="*/ 2156783 h 2240205"/>
              <a:gd name="connsiteX126" fmla="*/ 376513 w 12192000"/>
              <a:gd name="connsiteY126" fmla="*/ 2154014 h 2240205"/>
              <a:gd name="connsiteX127" fmla="*/ 273386 w 12192000"/>
              <a:gd name="connsiteY127" fmla="*/ 2142551 h 2240205"/>
              <a:gd name="connsiteX128" fmla="*/ 77641 w 12192000"/>
              <a:gd name="connsiteY128" fmla="*/ 2126835 h 2240205"/>
              <a:gd name="connsiteX129" fmla="*/ 37645 w 12192000"/>
              <a:gd name="connsiteY129" fmla="*/ 2115401 h 2240205"/>
              <a:gd name="connsiteX130" fmla="*/ 4572 w 12192000"/>
              <a:gd name="connsiteY130" fmla="*/ 2111091 h 2240205"/>
              <a:gd name="connsiteX131" fmla="*/ 0 w 12192000"/>
              <a:gd name="connsiteY131" fmla="*/ 2110468 h 2240205"/>
              <a:gd name="connsiteX132" fmla="*/ 0 w 12192000"/>
              <a:gd name="connsiteY132"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820512 w 12192000"/>
              <a:gd name="connsiteY4" fmla="*/ 745392 h 2240205"/>
              <a:gd name="connsiteX5" fmla="*/ 11649954 w 12192000"/>
              <a:gd name="connsiteY5" fmla="*/ 749628 h 2240205"/>
              <a:gd name="connsiteX6" fmla="*/ 11560424 w 12192000"/>
              <a:gd name="connsiteY6" fmla="*/ 748017 h 2240205"/>
              <a:gd name="connsiteX7" fmla="*/ 11358455 w 12192000"/>
              <a:gd name="connsiteY7" fmla="*/ 747593 h 2240205"/>
              <a:gd name="connsiteX8" fmla="*/ 11165209 w 12192000"/>
              <a:gd name="connsiteY8" fmla="*/ 748852 h 2240205"/>
              <a:gd name="connsiteX9" fmla="*/ 11058755 w 12192000"/>
              <a:gd name="connsiteY9" fmla="*/ 749617 h 2240205"/>
              <a:gd name="connsiteX10" fmla="*/ 10846594 w 12192000"/>
              <a:gd name="connsiteY10" fmla="*/ 765069 h 2240205"/>
              <a:gd name="connsiteX11" fmla="*/ 10739478 w 12192000"/>
              <a:gd name="connsiteY11" fmla="*/ 776841 h 2240205"/>
              <a:gd name="connsiteX12" fmla="*/ 10458762 w 12192000"/>
              <a:gd name="connsiteY12" fmla="*/ 755400 h 2240205"/>
              <a:gd name="connsiteX13" fmla="*/ 10211200 w 12192000"/>
              <a:gd name="connsiteY13" fmla="*/ 767513 h 2240205"/>
              <a:gd name="connsiteX14" fmla="*/ 10167995 w 12192000"/>
              <a:gd name="connsiteY14" fmla="*/ 760843 h 2240205"/>
              <a:gd name="connsiteX15" fmla="*/ 9997044 w 12192000"/>
              <a:gd name="connsiteY15" fmla="*/ 780129 h 2240205"/>
              <a:gd name="connsiteX16" fmla="*/ 9943887 w 12192000"/>
              <a:gd name="connsiteY16" fmla="*/ 804141 h 2240205"/>
              <a:gd name="connsiteX17" fmla="*/ 9918248 w 12192000"/>
              <a:gd name="connsiteY17" fmla="*/ 816628 h 2240205"/>
              <a:gd name="connsiteX18" fmla="*/ 9767091 w 12192000"/>
              <a:gd name="connsiteY18" fmla="*/ 870550 h 2240205"/>
              <a:gd name="connsiteX19" fmla="*/ 9683005 w 12192000"/>
              <a:gd name="connsiteY19" fmla="*/ 894128 h 2240205"/>
              <a:gd name="connsiteX20" fmla="*/ 9500499 w 12192000"/>
              <a:gd name="connsiteY20" fmla="*/ 954680 h 2240205"/>
              <a:gd name="connsiteX21" fmla="*/ 9410017 w 12192000"/>
              <a:gd name="connsiteY21" fmla="*/ 993931 h 2240205"/>
              <a:gd name="connsiteX22" fmla="*/ 9392919 w 12192000"/>
              <a:gd name="connsiteY22" fmla="*/ 994656 h 2240205"/>
              <a:gd name="connsiteX23" fmla="*/ 9268019 w 12192000"/>
              <a:gd name="connsiteY23" fmla="*/ 1007442 h 2240205"/>
              <a:gd name="connsiteX24" fmla="*/ 9188177 w 12192000"/>
              <a:gd name="connsiteY24" fmla="*/ 1035474 h 2240205"/>
              <a:gd name="connsiteX25" fmla="*/ 9155969 w 12192000"/>
              <a:gd name="connsiteY25" fmla="*/ 1046804 h 2240205"/>
              <a:gd name="connsiteX26" fmla="*/ 9133985 w 12192000"/>
              <a:gd name="connsiteY26" fmla="*/ 1046450 h 2240205"/>
              <a:gd name="connsiteX27" fmla="*/ 9003462 w 12192000"/>
              <a:gd name="connsiteY27" fmla="*/ 1042406 h 2240205"/>
              <a:gd name="connsiteX28" fmla="*/ 8968445 w 12192000"/>
              <a:gd name="connsiteY28" fmla="*/ 1052169 h 2240205"/>
              <a:gd name="connsiteX29" fmla="*/ 8886001 w 12192000"/>
              <a:gd name="connsiteY29" fmla="*/ 1067468 h 2240205"/>
              <a:gd name="connsiteX30" fmla="*/ 8838610 w 12192000"/>
              <a:gd name="connsiteY30" fmla="*/ 1075091 h 2240205"/>
              <a:gd name="connsiteX31" fmla="*/ 8665605 w 12192000"/>
              <a:gd name="connsiteY31" fmla="*/ 1110791 h 2240205"/>
              <a:gd name="connsiteX32" fmla="*/ 8584946 w 12192000"/>
              <a:gd name="connsiteY32" fmla="*/ 1135226 h 2240205"/>
              <a:gd name="connsiteX33" fmla="*/ 8419755 w 12192000"/>
              <a:gd name="connsiteY33" fmla="*/ 1216260 h 2240205"/>
              <a:gd name="connsiteX34" fmla="*/ 8411626 w 12192000"/>
              <a:gd name="connsiteY34" fmla="*/ 1214397 h 2240205"/>
              <a:gd name="connsiteX35" fmla="*/ 8363469 w 12192000"/>
              <a:gd name="connsiteY35" fmla="*/ 1246658 h 2240205"/>
              <a:gd name="connsiteX36" fmla="*/ 8275497 w 12192000"/>
              <a:gd name="connsiteY36" fmla="*/ 1264396 h 2240205"/>
              <a:gd name="connsiteX37" fmla="*/ 8074238 w 12192000"/>
              <a:gd name="connsiteY37" fmla="*/ 1301895 h 2240205"/>
              <a:gd name="connsiteX38" fmla="*/ 7902328 w 12192000"/>
              <a:gd name="connsiteY38" fmla="*/ 1345865 h 2240205"/>
              <a:gd name="connsiteX39" fmla="*/ 7840612 w 12192000"/>
              <a:gd name="connsiteY39" fmla="*/ 1369373 h 2240205"/>
              <a:gd name="connsiteX40" fmla="*/ 7786819 w 12192000"/>
              <a:gd name="connsiteY40" fmla="*/ 1378970 h 2240205"/>
              <a:gd name="connsiteX41" fmla="*/ 7548172 w 12192000"/>
              <a:gd name="connsiteY41" fmla="*/ 1417460 h 2240205"/>
              <a:gd name="connsiteX42" fmla="*/ 7483437 w 12192000"/>
              <a:gd name="connsiteY42" fmla="*/ 1478152 h 2240205"/>
              <a:gd name="connsiteX43" fmla="*/ 7377870 w 12192000"/>
              <a:gd name="connsiteY43" fmla="*/ 1523319 h 2240205"/>
              <a:gd name="connsiteX44" fmla="*/ 7230737 w 12192000"/>
              <a:gd name="connsiteY44" fmla="*/ 1562633 h 2240205"/>
              <a:gd name="connsiteX45" fmla="*/ 7224458 w 12192000"/>
              <a:gd name="connsiteY45" fmla="*/ 1573008 h 2240205"/>
              <a:gd name="connsiteX46" fmla="*/ 7183121 w 12192000"/>
              <a:gd name="connsiteY46" fmla="*/ 1595162 h 2240205"/>
              <a:gd name="connsiteX47" fmla="*/ 7164601 w 12192000"/>
              <a:gd name="connsiteY47" fmla="*/ 1606490 h 2240205"/>
              <a:gd name="connsiteX48" fmla="*/ 6900177 w 12192000"/>
              <a:gd name="connsiteY48" fmla="*/ 1636016 h 2240205"/>
              <a:gd name="connsiteX49" fmla="*/ 6795372 w 12192000"/>
              <a:gd name="connsiteY49" fmla="*/ 1644845 h 2240205"/>
              <a:gd name="connsiteX50" fmla="*/ 6692251 w 12192000"/>
              <a:gd name="connsiteY50" fmla="*/ 1656357 h 2240205"/>
              <a:gd name="connsiteX51" fmla="*/ 6655235 w 12192000"/>
              <a:gd name="connsiteY51" fmla="*/ 1661869 h 2240205"/>
              <a:gd name="connsiteX52" fmla="*/ 6554894 w 12192000"/>
              <a:gd name="connsiteY52" fmla="*/ 1664428 h 2240205"/>
              <a:gd name="connsiteX53" fmla="*/ 6516595 w 12192000"/>
              <a:gd name="connsiteY53" fmla="*/ 1667475 h 2240205"/>
              <a:gd name="connsiteX54" fmla="*/ 6508541 w 12192000"/>
              <a:gd name="connsiteY54" fmla="*/ 1668757 h 2240205"/>
              <a:gd name="connsiteX55" fmla="*/ 6471012 w 12192000"/>
              <a:gd name="connsiteY55" fmla="*/ 1678604 h 2240205"/>
              <a:gd name="connsiteX56" fmla="*/ 6364035 w 12192000"/>
              <a:gd name="connsiteY56" fmla="*/ 1667683 h 2240205"/>
              <a:gd name="connsiteX57" fmla="*/ 6243319 w 12192000"/>
              <a:gd name="connsiteY57" fmla="*/ 1695560 h 2240205"/>
              <a:gd name="connsiteX58" fmla="*/ 6098321 w 12192000"/>
              <a:gd name="connsiteY58" fmla="*/ 1721646 h 2240205"/>
              <a:gd name="connsiteX59" fmla="*/ 5880652 w 12192000"/>
              <a:gd name="connsiteY59" fmla="*/ 1779643 h 2240205"/>
              <a:gd name="connsiteX60" fmla="*/ 5785959 w 12192000"/>
              <a:gd name="connsiteY60" fmla="*/ 1775307 h 2240205"/>
              <a:gd name="connsiteX61" fmla="*/ 5643534 w 12192000"/>
              <a:gd name="connsiteY61" fmla="*/ 1802919 h 2240205"/>
              <a:gd name="connsiteX62" fmla="*/ 5518799 w 12192000"/>
              <a:gd name="connsiteY62" fmla="*/ 1818312 h 2240205"/>
              <a:gd name="connsiteX63" fmla="*/ 5505014 w 12192000"/>
              <a:gd name="connsiteY63" fmla="*/ 1819259 h 2240205"/>
              <a:gd name="connsiteX64" fmla="*/ 5453307 w 12192000"/>
              <a:gd name="connsiteY64" fmla="*/ 1815450 h 2240205"/>
              <a:gd name="connsiteX65" fmla="*/ 5221533 w 12192000"/>
              <a:gd name="connsiteY65" fmla="*/ 1846950 h 2240205"/>
              <a:gd name="connsiteX66" fmla="*/ 5149802 w 12192000"/>
              <a:gd name="connsiteY66" fmla="*/ 1844846 h 2240205"/>
              <a:gd name="connsiteX67" fmla="*/ 5114927 w 12192000"/>
              <a:gd name="connsiteY67" fmla="*/ 1847827 h 2240205"/>
              <a:gd name="connsiteX68" fmla="*/ 5108970 w 12192000"/>
              <a:gd name="connsiteY68" fmla="*/ 1847935 h 2240205"/>
              <a:gd name="connsiteX69" fmla="*/ 5067961 w 12192000"/>
              <a:gd name="connsiteY69" fmla="*/ 1845917 h 2240205"/>
              <a:gd name="connsiteX70" fmla="*/ 5007075 w 12192000"/>
              <a:gd name="connsiteY70" fmla="*/ 1838626 h 2240205"/>
              <a:gd name="connsiteX71" fmla="*/ 4944087 w 12192000"/>
              <a:gd name="connsiteY71" fmla="*/ 1823332 h 2240205"/>
              <a:gd name="connsiteX72" fmla="*/ 4907662 w 12192000"/>
              <a:gd name="connsiteY72" fmla="*/ 1816900 h 2240205"/>
              <a:gd name="connsiteX73" fmla="*/ 4882386 w 12192000"/>
              <a:gd name="connsiteY73" fmla="*/ 1809844 h 2240205"/>
              <a:gd name="connsiteX74" fmla="*/ 4811440 w 12192000"/>
              <a:gd name="connsiteY74" fmla="*/ 1804655 h 2240205"/>
              <a:gd name="connsiteX75" fmla="*/ 4691075 w 12192000"/>
              <a:gd name="connsiteY75" fmla="*/ 1801389 h 2240205"/>
              <a:gd name="connsiteX76" fmla="*/ 4640313 w 12192000"/>
              <a:gd name="connsiteY76" fmla="*/ 1784307 h 2240205"/>
              <a:gd name="connsiteX77" fmla="*/ 4536503 w 12192000"/>
              <a:gd name="connsiteY77" fmla="*/ 1785334 h 2240205"/>
              <a:gd name="connsiteX78" fmla="*/ 4513724 w 12192000"/>
              <a:gd name="connsiteY78" fmla="*/ 1791996 h 2240205"/>
              <a:gd name="connsiteX79" fmla="*/ 4459810 w 12192000"/>
              <a:gd name="connsiteY79" fmla="*/ 1797886 h 2240205"/>
              <a:gd name="connsiteX80" fmla="*/ 4379064 w 12192000"/>
              <a:gd name="connsiteY80" fmla="*/ 1817177 h 2240205"/>
              <a:gd name="connsiteX81" fmla="*/ 4290981 w 12192000"/>
              <a:gd name="connsiteY81" fmla="*/ 1839677 h 2240205"/>
              <a:gd name="connsiteX82" fmla="*/ 4238372 w 12192000"/>
              <a:gd name="connsiteY82" fmla="*/ 1851480 h 2240205"/>
              <a:gd name="connsiteX83" fmla="*/ 4232517 w 12192000"/>
              <a:gd name="connsiteY83" fmla="*/ 1852567 h 2240205"/>
              <a:gd name="connsiteX84" fmla="*/ 4191732 w 12192000"/>
              <a:gd name="connsiteY84" fmla="*/ 1857328 h 2240205"/>
              <a:gd name="connsiteX85" fmla="*/ 4065532 w 12192000"/>
              <a:gd name="connsiteY85" fmla="*/ 1855477 h 2240205"/>
              <a:gd name="connsiteX86" fmla="*/ 4028460 w 12192000"/>
              <a:gd name="connsiteY86" fmla="*/ 1855137 h 2240205"/>
              <a:gd name="connsiteX87" fmla="*/ 4002267 w 12192000"/>
              <a:gd name="connsiteY87" fmla="*/ 1852352 h 2240205"/>
              <a:gd name="connsiteX88" fmla="*/ 3931396 w 12192000"/>
              <a:gd name="connsiteY88" fmla="*/ 1858915 h 2240205"/>
              <a:gd name="connsiteX89" fmla="*/ 3812162 w 12192000"/>
              <a:gd name="connsiteY89" fmla="*/ 1875501 h 2240205"/>
              <a:gd name="connsiteX90" fmla="*/ 3758105 w 12192000"/>
              <a:gd name="connsiteY90" fmla="*/ 1871856 h 2240205"/>
              <a:gd name="connsiteX91" fmla="*/ 3567259 w 12192000"/>
              <a:gd name="connsiteY91" fmla="*/ 1893482 h 2240205"/>
              <a:gd name="connsiteX92" fmla="*/ 3405770 w 12192000"/>
              <a:gd name="connsiteY92" fmla="*/ 1904591 h 2240205"/>
              <a:gd name="connsiteX93" fmla="*/ 3280097 w 12192000"/>
              <a:gd name="connsiteY93" fmla="*/ 1919610 h 2240205"/>
              <a:gd name="connsiteX94" fmla="*/ 3009910 w 12192000"/>
              <a:gd name="connsiteY94" fmla="*/ 1957866 h 2240205"/>
              <a:gd name="connsiteX95" fmla="*/ 2995934 w 12192000"/>
              <a:gd name="connsiteY95" fmla="*/ 1967085 h 2240205"/>
              <a:gd name="connsiteX96" fmla="*/ 2942858 w 12192000"/>
              <a:gd name="connsiteY96" fmla="*/ 1981367 h 2240205"/>
              <a:gd name="connsiteX97" fmla="*/ 2875436 w 12192000"/>
              <a:gd name="connsiteY97" fmla="*/ 1996977 h 2240205"/>
              <a:gd name="connsiteX98" fmla="*/ 2874892 w 12192000"/>
              <a:gd name="connsiteY98" fmla="*/ 1996085 h 2240205"/>
              <a:gd name="connsiteX99" fmla="*/ 2843662 w 12192000"/>
              <a:gd name="connsiteY99" fmla="*/ 1992498 h 2240205"/>
              <a:gd name="connsiteX100" fmla="*/ 2718916 w 12192000"/>
              <a:gd name="connsiteY100" fmla="*/ 1990867 h 2240205"/>
              <a:gd name="connsiteX101" fmla="*/ 2713522 w 12192000"/>
              <a:gd name="connsiteY101" fmla="*/ 1990173 h 2240205"/>
              <a:gd name="connsiteX102" fmla="*/ 2476147 w 12192000"/>
              <a:gd name="connsiteY102" fmla="*/ 1998305 h 2240205"/>
              <a:gd name="connsiteX103" fmla="*/ 2373568 w 12192000"/>
              <a:gd name="connsiteY103" fmla="*/ 2003219 h 2240205"/>
              <a:gd name="connsiteX104" fmla="*/ 2287219 w 12192000"/>
              <a:gd name="connsiteY104" fmla="*/ 1998750 h 2240205"/>
              <a:gd name="connsiteX105" fmla="*/ 2243069 w 12192000"/>
              <a:gd name="connsiteY105" fmla="*/ 2005321 h 2240205"/>
              <a:gd name="connsiteX106" fmla="*/ 2164831 w 12192000"/>
              <a:gd name="connsiteY106" fmla="*/ 2010143 h 2240205"/>
              <a:gd name="connsiteX107" fmla="*/ 2085228 w 12192000"/>
              <a:gd name="connsiteY107" fmla="*/ 2046431 h 2240205"/>
              <a:gd name="connsiteX108" fmla="*/ 2058061 w 12192000"/>
              <a:gd name="connsiteY108" fmla="*/ 2047942 h 2240205"/>
              <a:gd name="connsiteX109" fmla="*/ 2042244 w 12192000"/>
              <a:gd name="connsiteY109" fmla="*/ 2055560 h 2240205"/>
              <a:gd name="connsiteX110" fmla="*/ 1877728 w 12192000"/>
              <a:gd name="connsiteY110" fmla="*/ 2101004 h 2240205"/>
              <a:gd name="connsiteX111" fmla="*/ 1759056 w 12192000"/>
              <a:gd name="connsiteY111" fmla="*/ 2125608 h 2240205"/>
              <a:gd name="connsiteX112" fmla="*/ 1637948 w 12192000"/>
              <a:gd name="connsiteY112" fmla="*/ 2172597 h 2240205"/>
              <a:gd name="connsiteX113" fmla="*/ 1434549 w 12192000"/>
              <a:gd name="connsiteY113" fmla="*/ 2234522 h 2240205"/>
              <a:gd name="connsiteX114" fmla="*/ 1370962 w 12192000"/>
              <a:gd name="connsiteY114" fmla="*/ 2237474 h 2240205"/>
              <a:gd name="connsiteX115" fmla="*/ 1356367 w 12192000"/>
              <a:gd name="connsiteY115" fmla="*/ 2235089 h 2240205"/>
              <a:gd name="connsiteX116" fmla="*/ 1279765 w 12192000"/>
              <a:gd name="connsiteY116" fmla="*/ 2229639 h 2240205"/>
              <a:gd name="connsiteX117" fmla="*/ 1195347 w 12192000"/>
              <a:gd name="connsiteY117" fmla="*/ 2212354 h 2240205"/>
              <a:gd name="connsiteX118" fmla="*/ 970251 w 12192000"/>
              <a:gd name="connsiteY118" fmla="*/ 2221029 h 2240205"/>
              <a:gd name="connsiteX119" fmla="*/ 812914 w 12192000"/>
              <a:gd name="connsiteY119" fmla="*/ 2210095 h 2240205"/>
              <a:gd name="connsiteX120" fmla="*/ 776382 w 12192000"/>
              <a:gd name="connsiteY120" fmla="*/ 2204512 h 2240205"/>
              <a:gd name="connsiteX121" fmla="*/ 597225 w 12192000"/>
              <a:gd name="connsiteY121" fmla="*/ 2180999 h 2240205"/>
              <a:gd name="connsiteX122" fmla="*/ 520671 w 12192000"/>
              <a:gd name="connsiteY122" fmla="*/ 2180980 h 2240205"/>
              <a:gd name="connsiteX123" fmla="*/ 515024 w 12192000"/>
              <a:gd name="connsiteY123" fmla="*/ 2179258 h 2240205"/>
              <a:gd name="connsiteX124" fmla="*/ 413835 w 12192000"/>
              <a:gd name="connsiteY124" fmla="*/ 2156783 h 2240205"/>
              <a:gd name="connsiteX125" fmla="*/ 376513 w 12192000"/>
              <a:gd name="connsiteY125" fmla="*/ 2154014 h 2240205"/>
              <a:gd name="connsiteX126" fmla="*/ 273386 w 12192000"/>
              <a:gd name="connsiteY126" fmla="*/ 2142551 h 2240205"/>
              <a:gd name="connsiteX127" fmla="*/ 77641 w 12192000"/>
              <a:gd name="connsiteY127" fmla="*/ 2126835 h 2240205"/>
              <a:gd name="connsiteX128" fmla="*/ 37645 w 12192000"/>
              <a:gd name="connsiteY128" fmla="*/ 2115401 h 2240205"/>
              <a:gd name="connsiteX129" fmla="*/ 4572 w 12192000"/>
              <a:gd name="connsiteY129" fmla="*/ 2111091 h 2240205"/>
              <a:gd name="connsiteX130" fmla="*/ 0 w 12192000"/>
              <a:gd name="connsiteY130" fmla="*/ 2110468 h 2240205"/>
              <a:gd name="connsiteX131" fmla="*/ 0 w 12192000"/>
              <a:gd name="connsiteY131"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46594 w 12192000"/>
              <a:gd name="connsiteY9" fmla="*/ 765069 h 2240205"/>
              <a:gd name="connsiteX10" fmla="*/ 10739478 w 12192000"/>
              <a:gd name="connsiteY10" fmla="*/ 776841 h 2240205"/>
              <a:gd name="connsiteX11" fmla="*/ 10458762 w 12192000"/>
              <a:gd name="connsiteY11" fmla="*/ 755400 h 2240205"/>
              <a:gd name="connsiteX12" fmla="*/ 10211200 w 12192000"/>
              <a:gd name="connsiteY12" fmla="*/ 767513 h 2240205"/>
              <a:gd name="connsiteX13" fmla="*/ 10167995 w 12192000"/>
              <a:gd name="connsiteY13" fmla="*/ 760843 h 2240205"/>
              <a:gd name="connsiteX14" fmla="*/ 9997044 w 12192000"/>
              <a:gd name="connsiteY14" fmla="*/ 780129 h 2240205"/>
              <a:gd name="connsiteX15" fmla="*/ 9943887 w 12192000"/>
              <a:gd name="connsiteY15" fmla="*/ 804141 h 2240205"/>
              <a:gd name="connsiteX16" fmla="*/ 9918248 w 12192000"/>
              <a:gd name="connsiteY16" fmla="*/ 816628 h 2240205"/>
              <a:gd name="connsiteX17" fmla="*/ 9767091 w 12192000"/>
              <a:gd name="connsiteY17" fmla="*/ 870550 h 2240205"/>
              <a:gd name="connsiteX18" fmla="*/ 9683005 w 12192000"/>
              <a:gd name="connsiteY18" fmla="*/ 894128 h 2240205"/>
              <a:gd name="connsiteX19" fmla="*/ 9500499 w 12192000"/>
              <a:gd name="connsiteY19" fmla="*/ 954680 h 2240205"/>
              <a:gd name="connsiteX20" fmla="*/ 9410017 w 12192000"/>
              <a:gd name="connsiteY20" fmla="*/ 993931 h 2240205"/>
              <a:gd name="connsiteX21" fmla="*/ 9392919 w 12192000"/>
              <a:gd name="connsiteY21" fmla="*/ 994656 h 2240205"/>
              <a:gd name="connsiteX22" fmla="*/ 9268019 w 12192000"/>
              <a:gd name="connsiteY22" fmla="*/ 1007442 h 2240205"/>
              <a:gd name="connsiteX23" fmla="*/ 9188177 w 12192000"/>
              <a:gd name="connsiteY23" fmla="*/ 1035474 h 2240205"/>
              <a:gd name="connsiteX24" fmla="*/ 9155969 w 12192000"/>
              <a:gd name="connsiteY24" fmla="*/ 1046804 h 2240205"/>
              <a:gd name="connsiteX25" fmla="*/ 9133985 w 12192000"/>
              <a:gd name="connsiteY25" fmla="*/ 1046450 h 2240205"/>
              <a:gd name="connsiteX26" fmla="*/ 9003462 w 12192000"/>
              <a:gd name="connsiteY26" fmla="*/ 1042406 h 2240205"/>
              <a:gd name="connsiteX27" fmla="*/ 8968445 w 12192000"/>
              <a:gd name="connsiteY27" fmla="*/ 1052169 h 2240205"/>
              <a:gd name="connsiteX28" fmla="*/ 8886001 w 12192000"/>
              <a:gd name="connsiteY28" fmla="*/ 1067468 h 2240205"/>
              <a:gd name="connsiteX29" fmla="*/ 8838610 w 12192000"/>
              <a:gd name="connsiteY29" fmla="*/ 1075091 h 2240205"/>
              <a:gd name="connsiteX30" fmla="*/ 8665605 w 12192000"/>
              <a:gd name="connsiteY30" fmla="*/ 1110791 h 2240205"/>
              <a:gd name="connsiteX31" fmla="*/ 8584946 w 12192000"/>
              <a:gd name="connsiteY31" fmla="*/ 1135226 h 2240205"/>
              <a:gd name="connsiteX32" fmla="*/ 8419755 w 12192000"/>
              <a:gd name="connsiteY32" fmla="*/ 1216260 h 2240205"/>
              <a:gd name="connsiteX33" fmla="*/ 8411626 w 12192000"/>
              <a:gd name="connsiteY33" fmla="*/ 1214397 h 2240205"/>
              <a:gd name="connsiteX34" fmla="*/ 8363469 w 12192000"/>
              <a:gd name="connsiteY34" fmla="*/ 1246658 h 2240205"/>
              <a:gd name="connsiteX35" fmla="*/ 8275497 w 12192000"/>
              <a:gd name="connsiteY35" fmla="*/ 1264396 h 2240205"/>
              <a:gd name="connsiteX36" fmla="*/ 8074238 w 12192000"/>
              <a:gd name="connsiteY36" fmla="*/ 1301895 h 2240205"/>
              <a:gd name="connsiteX37" fmla="*/ 7902328 w 12192000"/>
              <a:gd name="connsiteY37" fmla="*/ 1345865 h 2240205"/>
              <a:gd name="connsiteX38" fmla="*/ 7840612 w 12192000"/>
              <a:gd name="connsiteY38" fmla="*/ 1369373 h 2240205"/>
              <a:gd name="connsiteX39" fmla="*/ 7786819 w 12192000"/>
              <a:gd name="connsiteY39" fmla="*/ 1378970 h 2240205"/>
              <a:gd name="connsiteX40" fmla="*/ 7548172 w 12192000"/>
              <a:gd name="connsiteY40" fmla="*/ 1417460 h 2240205"/>
              <a:gd name="connsiteX41" fmla="*/ 7483437 w 12192000"/>
              <a:gd name="connsiteY41" fmla="*/ 1478152 h 2240205"/>
              <a:gd name="connsiteX42" fmla="*/ 7377870 w 12192000"/>
              <a:gd name="connsiteY42" fmla="*/ 1523319 h 2240205"/>
              <a:gd name="connsiteX43" fmla="*/ 7230737 w 12192000"/>
              <a:gd name="connsiteY43" fmla="*/ 1562633 h 2240205"/>
              <a:gd name="connsiteX44" fmla="*/ 7224458 w 12192000"/>
              <a:gd name="connsiteY44" fmla="*/ 1573008 h 2240205"/>
              <a:gd name="connsiteX45" fmla="*/ 7183121 w 12192000"/>
              <a:gd name="connsiteY45" fmla="*/ 1595162 h 2240205"/>
              <a:gd name="connsiteX46" fmla="*/ 7164601 w 12192000"/>
              <a:gd name="connsiteY46" fmla="*/ 1606490 h 2240205"/>
              <a:gd name="connsiteX47" fmla="*/ 6900177 w 12192000"/>
              <a:gd name="connsiteY47" fmla="*/ 1636016 h 2240205"/>
              <a:gd name="connsiteX48" fmla="*/ 6795372 w 12192000"/>
              <a:gd name="connsiteY48" fmla="*/ 1644845 h 2240205"/>
              <a:gd name="connsiteX49" fmla="*/ 6692251 w 12192000"/>
              <a:gd name="connsiteY49" fmla="*/ 1656357 h 2240205"/>
              <a:gd name="connsiteX50" fmla="*/ 6655235 w 12192000"/>
              <a:gd name="connsiteY50" fmla="*/ 1661869 h 2240205"/>
              <a:gd name="connsiteX51" fmla="*/ 6554894 w 12192000"/>
              <a:gd name="connsiteY51" fmla="*/ 1664428 h 2240205"/>
              <a:gd name="connsiteX52" fmla="*/ 6516595 w 12192000"/>
              <a:gd name="connsiteY52" fmla="*/ 1667475 h 2240205"/>
              <a:gd name="connsiteX53" fmla="*/ 6508541 w 12192000"/>
              <a:gd name="connsiteY53" fmla="*/ 1668757 h 2240205"/>
              <a:gd name="connsiteX54" fmla="*/ 6471012 w 12192000"/>
              <a:gd name="connsiteY54" fmla="*/ 1678604 h 2240205"/>
              <a:gd name="connsiteX55" fmla="*/ 6364035 w 12192000"/>
              <a:gd name="connsiteY55" fmla="*/ 1667683 h 2240205"/>
              <a:gd name="connsiteX56" fmla="*/ 6243319 w 12192000"/>
              <a:gd name="connsiteY56" fmla="*/ 1695560 h 2240205"/>
              <a:gd name="connsiteX57" fmla="*/ 6098321 w 12192000"/>
              <a:gd name="connsiteY57" fmla="*/ 1721646 h 2240205"/>
              <a:gd name="connsiteX58" fmla="*/ 5880652 w 12192000"/>
              <a:gd name="connsiteY58" fmla="*/ 1779643 h 2240205"/>
              <a:gd name="connsiteX59" fmla="*/ 5785959 w 12192000"/>
              <a:gd name="connsiteY59" fmla="*/ 1775307 h 2240205"/>
              <a:gd name="connsiteX60" fmla="*/ 5643534 w 12192000"/>
              <a:gd name="connsiteY60" fmla="*/ 1802919 h 2240205"/>
              <a:gd name="connsiteX61" fmla="*/ 5518799 w 12192000"/>
              <a:gd name="connsiteY61" fmla="*/ 1818312 h 2240205"/>
              <a:gd name="connsiteX62" fmla="*/ 5505014 w 12192000"/>
              <a:gd name="connsiteY62" fmla="*/ 1819259 h 2240205"/>
              <a:gd name="connsiteX63" fmla="*/ 5453307 w 12192000"/>
              <a:gd name="connsiteY63" fmla="*/ 1815450 h 2240205"/>
              <a:gd name="connsiteX64" fmla="*/ 5221533 w 12192000"/>
              <a:gd name="connsiteY64" fmla="*/ 1846950 h 2240205"/>
              <a:gd name="connsiteX65" fmla="*/ 5149802 w 12192000"/>
              <a:gd name="connsiteY65" fmla="*/ 1844846 h 2240205"/>
              <a:gd name="connsiteX66" fmla="*/ 5114927 w 12192000"/>
              <a:gd name="connsiteY66" fmla="*/ 1847827 h 2240205"/>
              <a:gd name="connsiteX67" fmla="*/ 5108970 w 12192000"/>
              <a:gd name="connsiteY67" fmla="*/ 1847935 h 2240205"/>
              <a:gd name="connsiteX68" fmla="*/ 5067961 w 12192000"/>
              <a:gd name="connsiteY68" fmla="*/ 1845917 h 2240205"/>
              <a:gd name="connsiteX69" fmla="*/ 5007075 w 12192000"/>
              <a:gd name="connsiteY69" fmla="*/ 1838626 h 2240205"/>
              <a:gd name="connsiteX70" fmla="*/ 4944087 w 12192000"/>
              <a:gd name="connsiteY70" fmla="*/ 1823332 h 2240205"/>
              <a:gd name="connsiteX71" fmla="*/ 4907662 w 12192000"/>
              <a:gd name="connsiteY71" fmla="*/ 1816900 h 2240205"/>
              <a:gd name="connsiteX72" fmla="*/ 4882386 w 12192000"/>
              <a:gd name="connsiteY72" fmla="*/ 1809844 h 2240205"/>
              <a:gd name="connsiteX73" fmla="*/ 4811440 w 12192000"/>
              <a:gd name="connsiteY73" fmla="*/ 1804655 h 2240205"/>
              <a:gd name="connsiteX74" fmla="*/ 4691075 w 12192000"/>
              <a:gd name="connsiteY74" fmla="*/ 1801389 h 2240205"/>
              <a:gd name="connsiteX75" fmla="*/ 4640313 w 12192000"/>
              <a:gd name="connsiteY75" fmla="*/ 1784307 h 2240205"/>
              <a:gd name="connsiteX76" fmla="*/ 4536503 w 12192000"/>
              <a:gd name="connsiteY76" fmla="*/ 1785334 h 2240205"/>
              <a:gd name="connsiteX77" fmla="*/ 4513724 w 12192000"/>
              <a:gd name="connsiteY77" fmla="*/ 1791996 h 2240205"/>
              <a:gd name="connsiteX78" fmla="*/ 4459810 w 12192000"/>
              <a:gd name="connsiteY78" fmla="*/ 1797886 h 2240205"/>
              <a:gd name="connsiteX79" fmla="*/ 4379064 w 12192000"/>
              <a:gd name="connsiteY79" fmla="*/ 1817177 h 2240205"/>
              <a:gd name="connsiteX80" fmla="*/ 4290981 w 12192000"/>
              <a:gd name="connsiteY80" fmla="*/ 1839677 h 2240205"/>
              <a:gd name="connsiteX81" fmla="*/ 4238372 w 12192000"/>
              <a:gd name="connsiteY81" fmla="*/ 1851480 h 2240205"/>
              <a:gd name="connsiteX82" fmla="*/ 4232517 w 12192000"/>
              <a:gd name="connsiteY82" fmla="*/ 1852567 h 2240205"/>
              <a:gd name="connsiteX83" fmla="*/ 4191732 w 12192000"/>
              <a:gd name="connsiteY83" fmla="*/ 1857328 h 2240205"/>
              <a:gd name="connsiteX84" fmla="*/ 4065532 w 12192000"/>
              <a:gd name="connsiteY84" fmla="*/ 1855477 h 2240205"/>
              <a:gd name="connsiteX85" fmla="*/ 4028460 w 12192000"/>
              <a:gd name="connsiteY85" fmla="*/ 1855137 h 2240205"/>
              <a:gd name="connsiteX86" fmla="*/ 4002267 w 12192000"/>
              <a:gd name="connsiteY86" fmla="*/ 1852352 h 2240205"/>
              <a:gd name="connsiteX87" fmla="*/ 3931396 w 12192000"/>
              <a:gd name="connsiteY87" fmla="*/ 1858915 h 2240205"/>
              <a:gd name="connsiteX88" fmla="*/ 3812162 w 12192000"/>
              <a:gd name="connsiteY88" fmla="*/ 1875501 h 2240205"/>
              <a:gd name="connsiteX89" fmla="*/ 3758105 w 12192000"/>
              <a:gd name="connsiteY89" fmla="*/ 1871856 h 2240205"/>
              <a:gd name="connsiteX90" fmla="*/ 3567259 w 12192000"/>
              <a:gd name="connsiteY90" fmla="*/ 1893482 h 2240205"/>
              <a:gd name="connsiteX91" fmla="*/ 3405770 w 12192000"/>
              <a:gd name="connsiteY91" fmla="*/ 1904591 h 2240205"/>
              <a:gd name="connsiteX92" fmla="*/ 3280097 w 12192000"/>
              <a:gd name="connsiteY92" fmla="*/ 1919610 h 2240205"/>
              <a:gd name="connsiteX93" fmla="*/ 3009910 w 12192000"/>
              <a:gd name="connsiteY93" fmla="*/ 1957866 h 2240205"/>
              <a:gd name="connsiteX94" fmla="*/ 2995934 w 12192000"/>
              <a:gd name="connsiteY94" fmla="*/ 1967085 h 2240205"/>
              <a:gd name="connsiteX95" fmla="*/ 2942858 w 12192000"/>
              <a:gd name="connsiteY95" fmla="*/ 1981367 h 2240205"/>
              <a:gd name="connsiteX96" fmla="*/ 2875436 w 12192000"/>
              <a:gd name="connsiteY96" fmla="*/ 1996977 h 2240205"/>
              <a:gd name="connsiteX97" fmla="*/ 2874892 w 12192000"/>
              <a:gd name="connsiteY97" fmla="*/ 1996085 h 2240205"/>
              <a:gd name="connsiteX98" fmla="*/ 2843662 w 12192000"/>
              <a:gd name="connsiteY98" fmla="*/ 1992498 h 2240205"/>
              <a:gd name="connsiteX99" fmla="*/ 2718916 w 12192000"/>
              <a:gd name="connsiteY99" fmla="*/ 1990867 h 2240205"/>
              <a:gd name="connsiteX100" fmla="*/ 2713522 w 12192000"/>
              <a:gd name="connsiteY100" fmla="*/ 1990173 h 2240205"/>
              <a:gd name="connsiteX101" fmla="*/ 2476147 w 12192000"/>
              <a:gd name="connsiteY101" fmla="*/ 1998305 h 2240205"/>
              <a:gd name="connsiteX102" fmla="*/ 2373568 w 12192000"/>
              <a:gd name="connsiteY102" fmla="*/ 2003219 h 2240205"/>
              <a:gd name="connsiteX103" fmla="*/ 2287219 w 12192000"/>
              <a:gd name="connsiteY103" fmla="*/ 1998750 h 2240205"/>
              <a:gd name="connsiteX104" fmla="*/ 2243069 w 12192000"/>
              <a:gd name="connsiteY104" fmla="*/ 2005321 h 2240205"/>
              <a:gd name="connsiteX105" fmla="*/ 2164831 w 12192000"/>
              <a:gd name="connsiteY105" fmla="*/ 2010143 h 2240205"/>
              <a:gd name="connsiteX106" fmla="*/ 2085228 w 12192000"/>
              <a:gd name="connsiteY106" fmla="*/ 2046431 h 2240205"/>
              <a:gd name="connsiteX107" fmla="*/ 2058061 w 12192000"/>
              <a:gd name="connsiteY107" fmla="*/ 2047942 h 2240205"/>
              <a:gd name="connsiteX108" fmla="*/ 2042244 w 12192000"/>
              <a:gd name="connsiteY108" fmla="*/ 2055560 h 2240205"/>
              <a:gd name="connsiteX109" fmla="*/ 1877728 w 12192000"/>
              <a:gd name="connsiteY109" fmla="*/ 2101004 h 2240205"/>
              <a:gd name="connsiteX110" fmla="*/ 1759056 w 12192000"/>
              <a:gd name="connsiteY110" fmla="*/ 2125608 h 2240205"/>
              <a:gd name="connsiteX111" fmla="*/ 1637948 w 12192000"/>
              <a:gd name="connsiteY111" fmla="*/ 2172597 h 2240205"/>
              <a:gd name="connsiteX112" fmla="*/ 1434549 w 12192000"/>
              <a:gd name="connsiteY112" fmla="*/ 2234522 h 2240205"/>
              <a:gd name="connsiteX113" fmla="*/ 1370962 w 12192000"/>
              <a:gd name="connsiteY113" fmla="*/ 2237474 h 2240205"/>
              <a:gd name="connsiteX114" fmla="*/ 1356367 w 12192000"/>
              <a:gd name="connsiteY114" fmla="*/ 2235089 h 2240205"/>
              <a:gd name="connsiteX115" fmla="*/ 1279765 w 12192000"/>
              <a:gd name="connsiteY115" fmla="*/ 2229639 h 2240205"/>
              <a:gd name="connsiteX116" fmla="*/ 1195347 w 12192000"/>
              <a:gd name="connsiteY116" fmla="*/ 2212354 h 2240205"/>
              <a:gd name="connsiteX117" fmla="*/ 970251 w 12192000"/>
              <a:gd name="connsiteY117" fmla="*/ 2221029 h 2240205"/>
              <a:gd name="connsiteX118" fmla="*/ 812914 w 12192000"/>
              <a:gd name="connsiteY118" fmla="*/ 2210095 h 2240205"/>
              <a:gd name="connsiteX119" fmla="*/ 776382 w 12192000"/>
              <a:gd name="connsiteY119" fmla="*/ 2204512 h 2240205"/>
              <a:gd name="connsiteX120" fmla="*/ 597225 w 12192000"/>
              <a:gd name="connsiteY120" fmla="*/ 2180999 h 2240205"/>
              <a:gd name="connsiteX121" fmla="*/ 520671 w 12192000"/>
              <a:gd name="connsiteY121" fmla="*/ 2180980 h 2240205"/>
              <a:gd name="connsiteX122" fmla="*/ 515024 w 12192000"/>
              <a:gd name="connsiteY122" fmla="*/ 2179258 h 2240205"/>
              <a:gd name="connsiteX123" fmla="*/ 413835 w 12192000"/>
              <a:gd name="connsiteY123" fmla="*/ 2156783 h 2240205"/>
              <a:gd name="connsiteX124" fmla="*/ 376513 w 12192000"/>
              <a:gd name="connsiteY124" fmla="*/ 2154014 h 2240205"/>
              <a:gd name="connsiteX125" fmla="*/ 273386 w 12192000"/>
              <a:gd name="connsiteY125" fmla="*/ 2142551 h 2240205"/>
              <a:gd name="connsiteX126" fmla="*/ 77641 w 12192000"/>
              <a:gd name="connsiteY126" fmla="*/ 2126835 h 2240205"/>
              <a:gd name="connsiteX127" fmla="*/ 37645 w 12192000"/>
              <a:gd name="connsiteY127" fmla="*/ 2115401 h 2240205"/>
              <a:gd name="connsiteX128" fmla="*/ 4572 w 12192000"/>
              <a:gd name="connsiteY128" fmla="*/ 2111091 h 2240205"/>
              <a:gd name="connsiteX129" fmla="*/ 0 w 12192000"/>
              <a:gd name="connsiteY129" fmla="*/ 2110468 h 2240205"/>
              <a:gd name="connsiteX130" fmla="*/ 0 w 12192000"/>
              <a:gd name="connsiteY130"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739478 w 12192000"/>
              <a:gd name="connsiteY9" fmla="*/ 776841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584946 w 12192000"/>
              <a:gd name="connsiteY30" fmla="*/ 1135226 h 2240205"/>
              <a:gd name="connsiteX31" fmla="*/ 8419755 w 12192000"/>
              <a:gd name="connsiteY31" fmla="*/ 1216260 h 2240205"/>
              <a:gd name="connsiteX32" fmla="*/ 8411626 w 12192000"/>
              <a:gd name="connsiteY32" fmla="*/ 1214397 h 2240205"/>
              <a:gd name="connsiteX33" fmla="*/ 8363469 w 12192000"/>
              <a:gd name="connsiteY33" fmla="*/ 1246658 h 2240205"/>
              <a:gd name="connsiteX34" fmla="*/ 8275497 w 12192000"/>
              <a:gd name="connsiteY34" fmla="*/ 1264396 h 2240205"/>
              <a:gd name="connsiteX35" fmla="*/ 8074238 w 12192000"/>
              <a:gd name="connsiteY35" fmla="*/ 1301895 h 2240205"/>
              <a:gd name="connsiteX36" fmla="*/ 7902328 w 12192000"/>
              <a:gd name="connsiteY36" fmla="*/ 1345865 h 2240205"/>
              <a:gd name="connsiteX37" fmla="*/ 7840612 w 12192000"/>
              <a:gd name="connsiteY37" fmla="*/ 1369373 h 2240205"/>
              <a:gd name="connsiteX38" fmla="*/ 7786819 w 12192000"/>
              <a:gd name="connsiteY38" fmla="*/ 1378970 h 2240205"/>
              <a:gd name="connsiteX39" fmla="*/ 7548172 w 12192000"/>
              <a:gd name="connsiteY39" fmla="*/ 1417460 h 2240205"/>
              <a:gd name="connsiteX40" fmla="*/ 7483437 w 12192000"/>
              <a:gd name="connsiteY40" fmla="*/ 1478152 h 2240205"/>
              <a:gd name="connsiteX41" fmla="*/ 7377870 w 12192000"/>
              <a:gd name="connsiteY41" fmla="*/ 1523319 h 2240205"/>
              <a:gd name="connsiteX42" fmla="*/ 7230737 w 12192000"/>
              <a:gd name="connsiteY42" fmla="*/ 1562633 h 2240205"/>
              <a:gd name="connsiteX43" fmla="*/ 7224458 w 12192000"/>
              <a:gd name="connsiteY43" fmla="*/ 1573008 h 2240205"/>
              <a:gd name="connsiteX44" fmla="*/ 7183121 w 12192000"/>
              <a:gd name="connsiteY44" fmla="*/ 1595162 h 2240205"/>
              <a:gd name="connsiteX45" fmla="*/ 7164601 w 12192000"/>
              <a:gd name="connsiteY45" fmla="*/ 1606490 h 2240205"/>
              <a:gd name="connsiteX46" fmla="*/ 6900177 w 12192000"/>
              <a:gd name="connsiteY46" fmla="*/ 1636016 h 2240205"/>
              <a:gd name="connsiteX47" fmla="*/ 6795372 w 12192000"/>
              <a:gd name="connsiteY47" fmla="*/ 1644845 h 2240205"/>
              <a:gd name="connsiteX48" fmla="*/ 6692251 w 12192000"/>
              <a:gd name="connsiteY48" fmla="*/ 1656357 h 2240205"/>
              <a:gd name="connsiteX49" fmla="*/ 6655235 w 12192000"/>
              <a:gd name="connsiteY49" fmla="*/ 1661869 h 2240205"/>
              <a:gd name="connsiteX50" fmla="*/ 6554894 w 12192000"/>
              <a:gd name="connsiteY50" fmla="*/ 1664428 h 2240205"/>
              <a:gd name="connsiteX51" fmla="*/ 6516595 w 12192000"/>
              <a:gd name="connsiteY51" fmla="*/ 1667475 h 2240205"/>
              <a:gd name="connsiteX52" fmla="*/ 6508541 w 12192000"/>
              <a:gd name="connsiteY52" fmla="*/ 1668757 h 2240205"/>
              <a:gd name="connsiteX53" fmla="*/ 6471012 w 12192000"/>
              <a:gd name="connsiteY53" fmla="*/ 1678604 h 2240205"/>
              <a:gd name="connsiteX54" fmla="*/ 6364035 w 12192000"/>
              <a:gd name="connsiteY54" fmla="*/ 1667683 h 2240205"/>
              <a:gd name="connsiteX55" fmla="*/ 6243319 w 12192000"/>
              <a:gd name="connsiteY55" fmla="*/ 1695560 h 2240205"/>
              <a:gd name="connsiteX56" fmla="*/ 6098321 w 12192000"/>
              <a:gd name="connsiteY56" fmla="*/ 1721646 h 2240205"/>
              <a:gd name="connsiteX57" fmla="*/ 5880652 w 12192000"/>
              <a:gd name="connsiteY57" fmla="*/ 1779643 h 2240205"/>
              <a:gd name="connsiteX58" fmla="*/ 5785959 w 12192000"/>
              <a:gd name="connsiteY58" fmla="*/ 1775307 h 2240205"/>
              <a:gd name="connsiteX59" fmla="*/ 5643534 w 12192000"/>
              <a:gd name="connsiteY59" fmla="*/ 1802919 h 2240205"/>
              <a:gd name="connsiteX60" fmla="*/ 5518799 w 12192000"/>
              <a:gd name="connsiteY60" fmla="*/ 1818312 h 2240205"/>
              <a:gd name="connsiteX61" fmla="*/ 5505014 w 12192000"/>
              <a:gd name="connsiteY61" fmla="*/ 1819259 h 2240205"/>
              <a:gd name="connsiteX62" fmla="*/ 5453307 w 12192000"/>
              <a:gd name="connsiteY62" fmla="*/ 1815450 h 2240205"/>
              <a:gd name="connsiteX63" fmla="*/ 5221533 w 12192000"/>
              <a:gd name="connsiteY63" fmla="*/ 1846950 h 2240205"/>
              <a:gd name="connsiteX64" fmla="*/ 5149802 w 12192000"/>
              <a:gd name="connsiteY64" fmla="*/ 1844846 h 2240205"/>
              <a:gd name="connsiteX65" fmla="*/ 5114927 w 12192000"/>
              <a:gd name="connsiteY65" fmla="*/ 1847827 h 2240205"/>
              <a:gd name="connsiteX66" fmla="*/ 5108970 w 12192000"/>
              <a:gd name="connsiteY66" fmla="*/ 1847935 h 2240205"/>
              <a:gd name="connsiteX67" fmla="*/ 5067961 w 12192000"/>
              <a:gd name="connsiteY67" fmla="*/ 1845917 h 2240205"/>
              <a:gd name="connsiteX68" fmla="*/ 5007075 w 12192000"/>
              <a:gd name="connsiteY68" fmla="*/ 1838626 h 2240205"/>
              <a:gd name="connsiteX69" fmla="*/ 4944087 w 12192000"/>
              <a:gd name="connsiteY69" fmla="*/ 1823332 h 2240205"/>
              <a:gd name="connsiteX70" fmla="*/ 4907662 w 12192000"/>
              <a:gd name="connsiteY70" fmla="*/ 1816900 h 2240205"/>
              <a:gd name="connsiteX71" fmla="*/ 4882386 w 12192000"/>
              <a:gd name="connsiteY71" fmla="*/ 1809844 h 2240205"/>
              <a:gd name="connsiteX72" fmla="*/ 4811440 w 12192000"/>
              <a:gd name="connsiteY72" fmla="*/ 1804655 h 2240205"/>
              <a:gd name="connsiteX73" fmla="*/ 4691075 w 12192000"/>
              <a:gd name="connsiteY73" fmla="*/ 1801389 h 2240205"/>
              <a:gd name="connsiteX74" fmla="*/ 4640313 w 12192000"/>
              <a:gd name="connsiteY74" fmla="*/ 1784307 h 2240205"/>
              <a:gd name="connsiteX75" fmla="*/ 4536503 w 12192000"/>
              <a:gd name="connsiteY75" fmla="*/ 1785334 h 2240205"/>
              <a:gd name="connsiteX76" fmla="*/ 4513724 w 12192000"/>
              <a:gd name="connsiteY76" fmla="*/ 1791996 h 2240205"/>
              <a:gd name="connsiteX77" fmla="*/ 4459810 w 12192000"/>
              <a:gd name="connsiteY77" fmla="*/ 1797886 h 2240205"/>
              <a:gd name="connsiteX78" fmla="*/ 4379064 w 12192000"/>
              <a:gd name="connsiteY78" fmla="*/ 1817177 h 2240205"/>
              <a:gd name="connsiteX79" fmla="*/ 4290981 w 12192000"/>
              <a:gd name="connsiteY79" fmla="*/ 1839677 h 2240205"/>
              <a:gd name="connsiteX80" fmla="*/ 4238372 w 12192000"/>
              <a:gd name="connsiteY80" fmla="*/ 1851480 h 2240205"/>
              <a:gd name="connsiteX81" fmla="*/ 4232517 w 12192000"/>
              <a:gd name="connsiteY81" fmla="*/ 1852567 h 2240205"/>
              <a:gd name="connsiteX82" fmla="*/ 4191732 w 12192000"/>
              <a:gd name="connsiteY82" fmla="*/ 1857328 h 2240205"/>
              <a:gd name="connsiteX83" fmla="*/ 4065532 w 12192000"/>
              <a:gd name="connsiteY83" fmla="*/ 1855477 h 2240205"/>
              <a:gd name="connsiteX84" fmla="*/ 4028460 w 12192000"/>
              <a:gd name="connsiteY84" fmla="*/ 1855137 h 2240205"/>
              <a:gd name="connsiteX85" fmla="*/ 4002267 w 12192000"/>
              <a:gd name="connsiteY85" fmla="*/ 1852352 h 2240205"/>
              <a:gd name="connsiteX86" fmla="*/ 3931396 w 12192000"/>
              <a:gd name="connsiteY86" fmla="*/ 1858915 h 2240205"/>
              <a:gd name="connsiteX87" fmla="*/ 3812162 w 12192000"/>
              <a:gd name="connsiteY87" fmla="*/ 1875501 h 2240205"/>
              <a:gd name="connsiteX88" fmla="*/ 3758105 w 12192000"/>
              <a:gd name="connsiteY88" fmla="*/ 1871856 h 2240205"/>
              <a:gd name="connsiteX89" fmla="*/ 3567259 w 12192000"/>
              <a:gd name="connsiteY89" fmla="*/ 1893482 h 2240205"/>
              <a:gd name="connsiteX90" fmla="*/ 3405770 w 12192000"/>
              <a:gd name="connsiteY90" fmla="*/ 1904591 h 2240205"/>
              <a:gd name="connsiteX91" fmla="*/ 3280097 w 12192000"/>
              <a:gd name="connsiteY91" fmla="*/ 1919610 h 2240205"/>
              <a:gd name="connsiteX92" fmla="*/ 3009910 w 12192000"/>
              <a:gd name="connsiteY92" fmla="*/ 1957866 h 2240205"/>
              <a:gd name="connsiteX93" fmla="*/ 2995934 w 12192000"/>
              <a:gd name="connsiteY93" fmla="*/ 1967085 h 2240205"/>
              <a:gd name="connsiteX94" fmla="*/ 2942858 w 12192000"/>
              <a:gd name="connsiteY94" fmla="*/ 1981367 h 2240205"/>
              <a:gd name="connsiteX95" fmla="*/ 2875436 w 12192000"/>
              <a:gd name="connsiteY95" fmla="*/ 1996977 h 2240205"/>
              <a:gd name="connsiteX96" fmla="*/ 2874892 w 12192000"/>
              <a:gd name="connsiteY96" fmla="*/ 1996085 h 2240205"/>
              <a:gd name="connsiteX97" fmla="*/ 2843662 w 12192000"/>
              <a:gd name="connsiteY97" fmla="*/ 1992498 h 2240205"/>
              <a:gd name="connsiteX98" fmla="*/ 2718916 w 12192000"/>
              <a:gd name="connsiteY98" fmla="*/ 1990867 h 2240205"/>
              <a:gd name="connsiteX99" fmla="*/ 2713522 w 12192000"/>
              <a:gd name="connsiteY99" fmla="*/ 1990173 h 2240205"/>
              <a:gd name="connsiteX100" fmla="*/ 2476147 w 12192000"/>
              <a:gd name="connsiteY100" fmla="*/ 1998305 h 2240205"/>
              <a:gd name="connsiteX101" fmla="*/ 2373568 w 12192000"/>
              <a:gd name="connsiteY101" fmla="*/ 2003219 h 2240205"/>
              <a:gd name="connsiteX102" fmla="*/ 2287219 w 12192000"/>
              <a:gd name="connsiteY102" fmla="*/ 1998750 h 2240205"/>
              <a:gd name="connsiteX103" fmla="*/ 2243069 w 12192000"/>
              <a:gd name="connsiteY103" fmla="*/ 2005321 h 2240205"/>
              <a:gd name="connsiteX104" fmla="*/ 2164831 w 12192000"/>
              <a:gd name="connsiteY104" fmla="*/ 2010143 h 2240205"/>
              <a:gd name="connsiteX105" fmla="*/ 2085228 w 12192000"/>
              <a:gd name="connsiteY105" fmla="*/ 2046431 h 2240205"/>
              <a:gd name="connsiteX106" fmla="*/ 2058061 w 12192000"/>
              <a:gd name="connsiteY106" fmla="*/ 2047942 h 2240205"/>
              <a:gd name="connsiteX107" fmla="*/ 2042244 w 12192000"/>
              <a:gd name="connsiteY107" fmla="*/ 2055560 h 2240205"/>
              <a:gd name="connsiteX108" fmla="*/ 1877728 w 12192000"/>
              <a:gd name="connsiteY108" fmla="*/ 2101004 h 2240205"/>
              <a:gd name="connsiteX109" fmla="*/ 1759056 w 12192000"/>
              <a:gd name="connsiteY109" fmla="*/ 2125608 h 2240205"/>
              <a:gd name="connsiteX110" fmla="*/ 1637948 w 12192000"/>
              <a:gd name="connsiteY110" fmla="*/ 2172597 h 2240205"/>
              <a:gd name="connsiteX111" fmla="*/ 1434549 w 12192000"/>
              <a:gd name="connsiteY111" fmla="*/ 2234522 h 2240205"/>
              <a:gd name="connsiteX112" fmla="*/ 1370962 w 12192000"/>
              <a:gd name="connsiteY112" fmla="*/ 2237474 h 2240205"/>
              <a:gd name="connsiteX113" fmla="*/ 1356367 w 12192000"/>
              <a:gd name="connsiteY113" fmla="*/ 2235089 h 2240205"/>
              <a:gd name="connsiteX114" fmla="*/ 1279765 w 12192000"/>
              <a:gd name="connsiteY114" fmla="*/ 2229639 h 2240205"/>
              <a:gd name="connsiteX115" fmla="*/ 1195347 w 12192000"/>
              <a:gd name="connsiteY115" fmla="*/ 2212354 h 2240205"/>
              <a:gd name="connsiteX116" fmla="*/ 970251 w 12192000"/>
              <a:gd name="connsiteY116" fmla="*/ 2221029 h 2240205"/>
              <a:gd name="connsiteX117" fmla="*/ 812914 w 12192000"/>
              <a:gd name="connsiteY117" fmla="*/ 2210095 h 2240205"/>
              <a:gd name="connsiteX118" fmla="*/ 776382 w 12192000"/>
              <a:gd name="connsiteY118" fmla="*/ 2204512 h 2240205"/>
              <a:gd name="connsiteX119" fmla="*/ 597225 w 12192000"/>
              <a:gd name="connsiteY119" fmla="*/ 2180999 h 2240205"/>
              <a:gd name="connsiteX120" fmla="*/ 520671 w 12192000"/>
              <a:gd name="connsiteY120" fmla="*/ 2180980 h 2240205"/>
              <a:gd name="connsiteX121" fmla="*/ 515024 w 12192000"/>
              <a:gd name="connsiteY121" fmla="*/ 2179258 h 2240205"/>
              <a:gd name="connsiteX122" fmla="*/ 413835 w 12192000"/>
              <a:gd name="connsiteY122" fmla="*/ 2156783 h 2240205"/>
              <a:gd name="connsiteX123" fmla="*/ 376513 w 12192000"/>
              <a:gd name="connsiteY123" fmla="*/ 2154014 h 2240205"/>
              <a:gd name="connsiteX124" fmla="*/ 273386 w 12192000"/>
              <a:gd name="connsiteY124" fmla="*/ 2142551 h 2240205"/>
              <a:gd name="connsiteX125" fmla="*/ 77641 w 12192000"/>
              <a:gd name="connsiteY125" fmla="*/ 2126835 h 2240205"/>
              <a:gd name="connsiteX126" fmla="*/ 37645 w 12192000"/>
              <a:gd name="connsiteY126" fmla="*/ 2115401 h 2240205"/>
              <a:gd name="connsiteX127" fmla="*/ 4572 w 12192000"/>
              <a:gd name="connsiteY127" fmla="*/ 2111091 h 2240205"/>
              <a:gd name="connsiteX128" fmla="*/ 0 w 12192000"/>
              <a:gd name="connsiteY128" fmla="*/ 2110468 h 2240205"/>
              <a:gd name="connsiteX129" fmla="*/ 0 w 12192000"/>
              <a:gd name="connsiteY129"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85228 w 12192000"/>
              <a:gd name="connsiteY104" fmla="*/ 2046431 h 2240205"/>
              <a:gd name="connsiteX105" fmla="*/ 2058061 w 12192000"/>
              <a:gd name="connsiteY105" fmla="*/ 2047942 h 2240205"/>
              <a:gd name="connsiteX106" fmla="*/ 2042244 w 12192000"/>
              <a:gd name="connsiteY106" fmla="*/ 2055560 h 2240205"/>
              <a:gd name="connsiteX107" fmla="*/ 1877728 w 12192000"/>
              <a:gd name="connsiteY107" fmla="*/ 2101004 h 2240205"/>
              <a:gd name="connsiteX108" fmla="*/ 1759056 w 12192000"/>
              <a:gd name="connsiteY108" fmla="*/ 2125608 h 2240205"/>
              <a:gd name="connsiteX109" fmla="*/ 1637948 w 12192000"/>
              <a:gd name="connsiteY109" fmla="*/ 2172597 h 2240205"/>
              <a:gd name="connsiteX110" fmla="*/ 1434549 w 12192000"/>
              <a:gd name="connsiteY110" fmla="*/ 2234522 h 2240205"/>
              <a:gd name="connsiteX111" fmla="*/ 1370962 w 12192000"/>
              <a:gd name="connsiteY111" fmla="*/ 2237474 h 2240205"/>
              <a:gd name="connsiteX112" fmla="*/ 1356367 w 12192000"/>
              <a:gd name="connsiteY112" fmla="*/ 2235089 h 2240205"/>
              <a:gd name="connsiteX113" fmla="*/ 1279765 w 12192000"/>
              <a:gd name="connsiteY113" fmla="*/ 2229639 h 2240205"/>
              <a:gd name="connsiteX114" fmla="*/ 1195347 w 12192000"/>
              <a:gd name="connsiteY114" fmla="*/ 2212354 h 2240205"/>
              <a:gd name="connsiteX115" fmla="*/ 970251 w 12192000"/>
              <a:gd name="connsiteY115" fmla="*/ 2221029 h 2240205"/>
              <a:gd name="connsiteX116" fmla="*/ 812914 w 12192000"/>
              <a:gd name="connsiteY116" fmla="*/ 2210095 h 2240205"/>
              <a:gd name="connsiteX117" fmla="*/ 776382 w 12192000"/>
              <a:gd name="connsiteY117" fmla="*/ 2204512 h 2240205"/>
              <a:gd name="connsiteX118" fmla="*/ 597225 w 12192000"/>
              <a:gd name="connsiteY118" fmla="*/ 2180999 h 2240205"/>
              <a:gd name="connsiteX119" fmla="*/ 520671 w 12192000"/>
              <a:gd name="connsiteY119" fmla="*/ 2180980 h 2240205"/>
              <a:gd name="connsiteX120" fmla="*/ 515024 w 12192000"/>
              <a:gd name="connsiteY120" fmla="*/ 2179258 h 2240205"/>
              <a:gd name="connsiteX121" fmla="*/ 413835 w 12192000"/>
              <a:gd name="connsiteY121" fmla="*/ 2156783 h 2240205"/>
              <a:gd name="connsiteX122" fmla="*/ 376513 w 12192000"/>
              <a:gd name="connsiteY122" fmla="*/ 2154014 h 2240205"/>
              <a:gd name="connsiteX123" fmla="*/ 273386 w 12192000"/>
              <a:gd name="connsiteY123" fmla="*/ 2142551 h 2240205"/>
              <a:gd name="connsiteX124" fmla="*/ 77641 w 12192000"/>
              <a:gd name="connsiteY124" fmla="*/ 2126835 h 2240205"/>
              <a:gd name="connsiteX125" fmla="*/ 37645 w 12192000"/>
              <a:gd name="connsiteY125" fmla="*/ 2115401 h 2240205"/>
              <a:gd name="connsiteX126" fmla="*/ 4572 w 12192000"/>
              <a:gd name="connsiteY126" fmla="*/ 2111091 h 2240205"/>
              <a:gd name="connsiteX127" fmla="*/ 0 w 12192000"/>
              <a:gd name="connsiteY127" fmla="*/ 2110468 h 2240205"/>
              <a:gd name="connsiteX128" fmla="*/ 0 w 12192000"/>
              <a:gd name="connsiteY128"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243069 w 12192000"/>
              <a:gd name="connsiteY102" fmla="*/ 2005321 h 2240205"/>
              <a:gd name="connsiteX103" fmla="*/ 2164831 w 12192000"/>
              <a:gd name="connsiteY103" fmla="*/ 2010143 h 2240205"/>
              <a:gd name="connsiteX104" fmla="*/ 2058061 w 12192000"/>
              <a:gd name="connsiteY104" fmla="*/ 2047942 h 2240205"/>
              <a:gd name="connsiteX105" fmla="*/ 2042244 w 12192000"/>
              <a:gd name="connsiteY105" fmla="*/ 2055560 h 2240205"/>
              <a:gd name="connsiteX106" fmla="*/ 1877728 w 12192000"/>
              <a:gd name="connsiteY106" fmla="*/ 2101004 h 2240205"/>
              <a:gd name="connsiteX107" fmla="*/ 1759056 w 12192000"/>
              <a:gd name="connsiteY107" fmla="*/ 2125608 h 2240205"/>
              <a:gd name="connsiteX108" fmla="*/ 1637948 w 12192000"/>
              <a:gd name="connsiteY108" fmla="*/ 2172597 h 2240205"/>
              <a:gd name="connsiteX109" fmla="*/ 1434549 w 12192000"/>
              <a:gd name="connsiteY109" fmla="*/ 2234522 h 2240205"/>
              <a:gd name="connsiteX110" fmla="*/ 1370962 w 12192000"/>
              <a:gd name="connsiteY110" fmla="*/ 2237474 h 2240205"/>
              <a:gd name="connsiteX111" fmla="*/ 1356367 w 12192000"/>
              <a:gd name="connsiteY111" fmla="*/ 2235089 h 2240205"/>
              <a:gd name="connsiteX112" fmla="*/ 1279765 w 12192000"/>
              <a:gd name="connsiteY112" fmla="*/ 2229639 h 2240205"/>
              <a:gd name="connsiteX113" fmla="*/ 1195347 w 12192000"/>
              <a:gd name="connsiteY113" fmla="*/ 2212354 h 2240205"/>
              <a:gd name="connsiteX114" fmla="*/ 970251 w 12192000"/>
              <a:gd name="connsiteY114" fmla="*/ 2221029 h 2240205"/>
              <a:gd name="connsiteX115" fmla="*/ 812914 w 12192000"/>
              <a:gd name="connsiteY115" fmla="*/ 2210095 h 2240205"/>
              <a:gd name="connsiteX116" fmla="*/ 776382 w 12192000"/>
              <a:gd name="connsiteY116" fmla="*/ 2204512 h 2240205"/>
              <a:gd name="connsiteX117" fmla="*/ 597225 w 12192000"/>
              <a:gd name="connsiteY117" fmla="*/ 2180999 h 2240205"/>
              <a:gd name="connsiteX118" fmla="*/ 520671 w 12192000"/>
              <a:gd name="connsiteY118" fmla="*/ 2180980 h 2240205"/>
              <a:gd name="connsiteX119" fmla="*/ 515024 w 12192000"/>
              <a:gd name="connsiteY119" fmla="*/ 2179258 h 2240205"/>
              <a:gd name="connsiteX120" fmla="*/ 413835 w 12192000"/>
              <a:gd name="connsiteY120" fmla="*/ 2156783 h 2240205"/>
              <a:gd name="connsiteX121" fmla="*/ 376513 w 12192000"/>
              <a:gd name="connsiteY121" fmla="*/ 2154014 h 2240205"/>
              <a:gd name="connsiteX122" fmla="*/ 273386 w 12192000"/>
              <a:gd name="connsiteY122" fmla="*/ 2142551 h 2240205"/>
              <a:gd name="connsiteX123" fmla="*/ 77641 w 12192000"/>
              <a:gd name="connsiteY123" fmla="*/ 2126835 h 2240205"/>
              <a:gd name="connsiteX124" fmla="*/ 37645 w 12192000"/>
              <a:gd name="connsiteY124" fmla="*/ 2115401 h 2240205"/>
              <a:gd name="connsiteX125" fmla="*/ 4572 w 12192000"/>
              <a:gd name="connsiteY125" fmla="*/ 2111091 h 2240205"/>
              <a:gd name="connsiteX126" fmla="*/ 0 w 12192000"/>
              <a:gd name="connsiteY126" fmla="*/ 2110468 h 2240205"/>
              <a:gd name="connsiteX127" fmla="*/ 0 w 12192000"/>
              <a:gd name="connsiteY127"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776382 w 12192000"/>
              <a:gd name="connsiteY115" fmla="*/ 2204512 h 2240205"/>
              <a:gd name="connsiteX116" fmla="*/ 597225 w 12192000"/>
              <a:gd name="connsiteY116" fmla="*/ 2180999 h 2240205"/>
              <a:gd name="connsiteX117" fmla="*/ 520671 w 12192000"/>
              <a:gd name="connsiteY117" fmla="*/ 2180980 h 2240205"/>
              <a:gd name="connsiteX118" fmla="*/ 515024 w 12192000"/>
              <a:gd name="connsiteY118" fmla="*/ 2179258 h 2240205"/>
              <a:gd name="connsiteX119" fmla="*/ 413835 w 12192000"/>
              <a:gd name="connsiteY119" fmla="*/ 2156783 h 2240205"/>
              <a:gd name="connsiteX120" fmla="*/ 376513 w 12192000"/>
              <a:gd name="connsiteY120" fmla="*/ 2154014 h 2240205"/>
              <a:gd name="connsiteX121" fmla="*/ 273386 w 12192000"/>
              <a:gd name="connsiteY121" fmla="*/ 2142551 h 2240205"/>
              <a:gd name="connsiteX122" fmla="*/ 77641 w 12192000"/>
              <a:gd name="connsiteY122" fmla="*/ 2126835 h 2240205"/>
              <a:gd name="connsiteX123" fmla="*/ 37645 w 12192000"/>
              <a:gd name="connsiteY123" fmla="*/ 2115401 h 2240205"/>
              <a:gd name="connsiteX124" fmla="*/ 4572 w 12192000"/>
              <a:gd name="connsiteY124" fmla="*/ 2111091 h 2240205"/>
              <a:gd name="connsiteX125" fmla="*/ 0 w 12192000"/>
              <a:gd name="connsiteY125" fmla="*/ 2110468 h 2240205"/>
              <a:gd name="connsiteX126" fmla="*/ 0 w 12192000"/>
              <a:gd name="connsiteY126"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515024 w 12192000"/>
              <a:gd name="connsiteY117" fmla="*/ 2179258 h 2240205"/>
              <a:gd name="connsiteX118" fmla="*/ 413835 w 12192000"/>
              <a:gd name="connsiteY118" fmla="*/ 2156783 h 2240205"/>
              <a:gd name="connsiteX119" fmla="*/ 376513 w 12192000"/>
              <a:gd name="connsiteY119" fmla="*/ 2154014 h 2240205"/>
              <a:gd name="connsiteX120" fmla="*/ 273386 w 12192000"/>
              <a:gd name="connsiteY120" fmla="*/ 2142551 h 2240205"/>
              <a:gd name="connsiteX121" fmla="*/ 77641 w 12192000"/>
              <a:gd name="connsiteY121" fmla="*/ 2126835 h 2240205"/>
              <a:gd name="connsiteX122" fmla="*/ 37645 w 12192000"/>
              <a:gd name="connsiteY122" fmla="*/ 2115401 h 2240205"/>
              <a:gd name="connsiteX123" fmla="*/ 4572 w 12192000"/>
              <a:gd name="connsiteY123" fmla="*/ 2111091 h 2240205"/>
              <a:gd name="connsiteX124" fmla="*/ 0 w 12192000"/>
              <a:gd name="connsiteY124" fmla="*/ 2110468 h 2240205"/>
              <a:gd name="connsiteX125" fmla="*/ 0 w 12192000"/>
              <a:gd name="connsiteY125"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 name="connsiteX0" fmla="*/ 0 w 12192000"/>
              <a:gd name="connsiteY0" fmla="*/ 0 h 2240205"/>
              <a:gd name="connsiteX1" fmla="*/ 12192000 w 12192000"/>
              <a:gd name="connsiteY1" fmla="*/ 0 h 2240205"/>
              <a:gd name="connsiteX2" fmla="*/ 12192000 w 12192000"/>
              <a:gd name="connsiteY2" fmla="*/ 751299 h 2240205"/>
              <a:gd name="connsiteX3" fmla="*/ 11890686 w 12192000"/>
              <a:gd name="connsiteY3" fmla="*/ 732766 h 2240205"/>
              <a:gd name="connsiteX4" fmla="*/ 11649954 w 12192000"/>
              <a:gd name="connsiteY4" fmla="*/ 749628 h 2240205"/>
              <a:gd name="connsiteX5" fmla="*/ 11560424 w 12192000"/>
              <a:gd name="connsiteY5" fmla="*/ 748017 h 2240205"/>
              <a:gd name="connsiteX6" fmla="*/ 11358455 w 12192000"/>
              <a:gd name="connsiteY6" fmla="*/ 747593 h 2240205"/>
              <a:gd name="connsiteX7" fmla="*/ 11165209 w 12192000"/>
              <a:gd name="connsiteY7" fmla="*/ 748852 h 2240205"/>
              <a:gd name="connsiteX8" fmla="*/ 11058755 w 12192000"/>
              <a:gd name="connsiteY8" fmla="*/ 749617 h 2240205"/>
              <a:gd name="connsiteX9" fmla="*/ 10803046 w 12192000"/>
              <a:gd name="connsiteY9" fmla="*/ 774328 h 2240205"/>
              <a:gd name="connsiteX10" fmla="*/ 10458762 w 12192000"/>
              <a:gd name="connsiteY10" fmla="*/ 755400 h 2240205"/>
              <a:gd name="connsiteX11" fmla="*/ 10211200 w 12192000"/>
              <a:gd name="connsiteY11" fmla="*/ 767513 h 2240205"/>
              <a:gd name="connsiteX12" fmla="*/ 10167995 w 12192000"/>
              <a:gd name="connsiteY12" fmla="*/ 760843 h 2240205"/>
              <a:gd name="connsiteX13" fmla="*/ 9997044 w 12192000"/>
              <a:gd name="connsiteY13" fmla="*/ 780129 h 2240205"/>
              <a:gd name="connsiteX14" fmla="*/ 9943887 w 12192000"/>
              <a:gd name="connsiteY14" fmla="*/ 804141 h 2240205"/>
              <a:gd name="connsiteX15" fmla="*/ 9918248 w 12192000"/>
              <a:gd name="connsiteY15" fmla="*/ 816628 h 2240205"/>
              <a:gd name="connsiteX16" fmla="*/ 9767091 w 12192000"/>
              <a:gd name="connsiteY16" fmla="*/ 870550 h 2240205"/>
              <a:gd name="connsiteX17" fmla="*/ 9683005 w 12192000"/>
              <a:gd name="connsiteY17" fmla="*/ 894128 h 2240205"/>
              <a:gd name="connsiteX18" fmla="*/ 9500499 w 12192000"/>
              <a:gd name="connsiteY18" fmla="*/ 954680 h 2240205"/>
              <a:gd name="connsiteX19" fmla="*/ 9410017 w 12192000"/>
              <a:gd name="connsiteY19" fmla="*/ 993931 h 2240205"/>
              <a:gd name="connsiteX20" fmla="*/ 9392919 w 12192000"/>
              <a:gd name="connsiteY20" fmla="*/ 994656 h 2240205"/>
              <a:gd name="connsiteX21" fmla="*/ 9268019 w 12192000"/>
              <a:gd name="connsiteY21" fmla="*/ 1007442 h 2240205"/>
              <a:gd name="connsiteX22" fmla="*/ 9188177 w 12192000"/>
              <a:gd name="connsiteY22" fmla="*/ 1035474 h 2240205"/>
              <a:gd name="connsiteX23" fmla="*/ 9155969 w 12192000"/>
              <a:gd name="connsiteY23" fmla="*/ 1046804 h 2240205"/>
              <a:gd name="connsiteX24" fmla="*/ 9133985 w 12192000"/>
              <a:gd name="connsiteY24" fmla="*/ 1046450 h 2240205"/>
              <a:gd name="connsiteX25" fmla="*/ 9003462 w 12192000"/>
              <a:gd name="connsiteY25" fmla="*/ 1042406 h 2240205"/>
              <a:gd name="connsiteX26" fmla="*/ 8968445 w 12192000"/>
              <a:gd name="connsiteY26" fmla="*/ 1052169 h 2240205"/>
              <a:gd name="connsiteX27" fmla="*/ 8886001 w 12192000"/>
              <a:gd name="connsiteY27" fmla="*/ 1067468 h 2240205"/>
              <a:gd name="connsiteX28" fmla="*/ 8838610 w 12192000"/>
              <a:gd name="connsiteY28" fmla="*/ 1075091 h 2240205"/>
              <a:gd name="connsiteX29" fmla="*/ 8665605 w 12192000"/>
              <a:gd name="connsiteY29" fmla="*/ 1110791 h 2240205"/>
              <a:gd name="connsiteX30" fmla="*/ 8419755 w 12192000"/>
              <a:gd name="connsiteY30" fmla="*/ 1216260 h 2240205"/>
              <a:gd name="connsiteX31" fmla="*/ 8411626 w 12192000"/>
              <a:gd name="connsiteY31" fmla="*/ 1214397 h 2240205"/>
              <a:gd name="connsiteX32" fmla="*/ 8363469 w 12192000"/>
              <a:gd name="connsiteY32" fmla="*/ 1246658 h 2240205"/>
              <a:gd name="connsiteX33" fmla="*/ 8275497 w 12192000"/>
              <a:gd name="connsiteY33" fmla="*/ 1264396 h 2240205"/>
              <a:gd name="connsiteX34" fmla="*/ 8074238 w 12192000"/>
              <a:gd name="connsiteY34" fmla="*/ 1301895 h 2240205"/>
              <a:gd name="connsiteX35" fmla="*/ 7902328 w 12192000"/>
              <a:gd name="connsiteY35" fmla="*/ 1345865 h 2240205"/>
              <a:gd name="connsiteX36" fmla="*/ 7840612 w 12192000"/>
              <a:gd name="connsiteY36" fmla="*/ 1369373 h 2240205"/>
              <a:gd name="connsiteX37" fmla="*/ 7786819 w 12192000"/>
              <a:gd name="connsiteY37" fmla="*/ 1378970 h 2240205"/>
              <a:gd name="connsiteX38" fmla="*/ 7548172 w 12192000"/>
              <a:gd name="connsiteY38" fmla="*/ 1417460 h 2240205"/>
              <a:gd name="connsiteX39" fmla="*/ 7483437 w 12192000"/>
              <a:gd name="connsiteY39" fmla="*/ 1478152 h 2240205"/>
              <a:gd name="connsiteX40" fmla="*/ 7377870 w 12192000"/>
              <a:gd name="connsiteY40" fmla="*/ 1523319 h 2240205"/>
              <a:gd name="connsiteX41" fmla="*/ 7230737 w 12192000"/>
              <a:gd name="connsiteY41" fmla="*/ 1562633 h 2240205"/>
              <a:gd name="connsiteX42" fmla="*/ 7224458 w 12192000"/>
              <a:gd name="connsiteY42" fmla="*/ 1573008 h 2240205"/>
              <a:gd name="connsiteX43" fmla="*/ 7183121 w 12192000"/>
              <a:gd name="connsiteY43" fmla="*/ 1595162 h 2240205"/>
              <a:gd name="connsiteX44" fmla="*/ 7164601 w 12192000"/>
              <a:gd name="connsiteY44" fmla="*/ 1606490 h 2240205"/>
              <a:gd name="connsiteX45" fmla="*/ 6900177 w 12192000"/>
              <a:gd name="connsiteY45" fmla="*/ 1636016 h 2240205"/>
              <a:gd name="connsiteX46" fmla="*/ 6795372 w 12192000"/>
              <a:gd name="connsiteY46" fmla="*/ 1644845 h 2240205"/>
              <a:gd name="connsiteX47" fmla="*/ 6692251 w 12192000"/>
              <a:gd name="connsiteY47" fmla="*/ 1656357 h 2240205"/>
              <a:gd name="connsiteX48" fmla="*/ 6655235 w 12192000"/>
              <a:gd name="connsiteY48" fmla="*/ 1661869 h 2240205"/>
              <a:gd name="connsiteX49" fmla="*/ 6554894 w 12192000"/>
              <a:gd name="connsiteY49" fmla="*/ 1664428 h 2240205"/>
              <a:gd name="connsiteX50" fmla="*/ 6516595 w 12192000"/>
              <a:gd name="connsiteY50" fmla="*/ 1667475 h 2240205"/>
              <a:gd name="connsiteX51" fmla="*/ 6508541 w 12192000"/>
              <a:gd name="connsiteY51" fmla="*/ 1668757 h 2240205"/>
              <a:gd name="connsiteX52" fmla="*/ 6471012 w 12192000"/>
              <a:gd name="connsiteY52" fmla="*/ 1678604 h 2240205"/>
              <a:gd name="connsiteX53" fmla="*/ 6364035 w 12192000"/>
              <a:gd name="connsiteY53" fmla="*/ 1667683 h 2240205"/>
              <a:gd name="connsiteX54" fmla="*/ 6243319 w 12192000"/>
              <a:gd name="connsiteY54" fmla="*/ 1695560 h 2240205"/>
              <a:gd name="connsiteX55" fmla="*/ 6098321 w 12192000"/>
              <a:gd name="connsiteY55" fmla="*/ 1721646 h 2240205"/>
              <a:gd name="connsiteX56" fmla="*/ 5880652 w 12192000"/>
              <a:gd name="connsiteY56" fmla="*/ 1779643 h 2240205"/>
              <a:gd name="connsiteX57" fmla="*/ 5785959 w 12192000"/>
              <a:gd name="connsiteY57" fmla="*/ 1775307 h 2240205"/>
              <a:gd name="connsiteX58" fmla="*/ 5643534 w 12192000"/>
              <a:gd name="connsiteY58" fmla="*/ 1802919 h 2240205"/>
              <a:gd name="connsiteX59" fmla="*/ 5518799 w 12192000"/>
              <a:gd name="connsiteY59" fmla="*/ 1818312 h 2240205"/>
              <a:gd name="connsiteX60" fmla="*/ 5505014 w 12192000"/>
              <a:gd name="connsiteY60" fmla="*/ 1819259 h 2240205"/>
              <a:gd name="connsiteX61" fmla="*/ 5453307 w 12192000"/>
              <a:gd name="connsiteY61" fmla="*/ 1815450 h 2240205"/>
              <a:gd name="connsiteX62" fmla="*/ 5221533 w 12192000"/>
              <a:gd name="connsiteY62" fmla="*/ 1846950 h 2240205"/>
              <a:gd name="connsiteX63" fmla="*/ 5149802 w 12192000"/>
              <a:gd name="connsiteY63" fmla="*/ 1844846 h 2240205"/>
              <a:gd name="connsiteX64" fmla="*/ 5114927 w 12192000"/>
              <a:gd name="connsiteY64" fmla="*/ 1847827 h 2240205"/>
              <a:gd name="connsiteX65" fmla="*/ 5108970 w 12192000"/>
              <a:gd name="connsiteY65" fmla="*/ 1847935 h 2240205"/>
              <a:gd name="connsiteX66" fmla="*/ 5067961 w 12192000"/>
              <a:gd name="connsiteY66" fmla="*/ 1845917 h 2240205"/>
              <a:gd name="connsiteX67" fmla="*/ 5007075 w 12192000"/>
              <a:gd name="connsiteY67" fmla="*/ 1838626 h 2240205"/>
              <a:gd name="connsiteX68" fmla="*/ 4944087 w 12192000"/>
              <a:gd name="connsiteY68" fmla="*/ 1823332 h 2240205"/>
              <a:gd name="connsiteX69" fmla="*/ 4907662 w 12192000"/>
              <a:gd name="connsiteY69" fmla="*/ 1816900 h 2240205"/>
              <a:gd name="connsiteX70" fmla="*/ 4882386 w 12192000"/>
              <a:gd name="connsiteY70" fmla="*/ 1809844 h 2240205"/>
              <a:gd name="connsiteX71" fmla="*/ 4811440 w 12192000"/>
              <a:gd name="connsiteY71" fmla="*/ 1804655 h 2240205"/>
              <a:gd name="connsiteX72" fmla="*/ 4691075 w 12192000"/>
              <a:gd name="connsiteY72" fmla="*/ 1801389 h 2240205"/>
              <a:gd name="connsiteX73" fmla="*/ 4640313 w 12192000"/>
              <a:gd name="connsiteY73" fmla="*/ 1784307 h 2240205"/>
              <a:gd name="connsiteX74" fmla="*/ 4536503 w 12192000"/>
              <a:gd name="connsiteY74" fmla="*/ 1785334 h 2240205"/>
              <a:gd name="connsiteX75" fmla="*/ 4513724 w 12192000"/>
              <a:gd name="connsiteY75" fmla="*/ 1791996 h 2240205"/>
              <a:gd name="connsiteX76" fmla="*/ 4459810 w 12192000"/>
              <a:gd name="connsiteY76" fmla="*/ 1797886 h 2240205"/>
              <a:gd name="connsiteX77" fmla="*/ 4379064 w 12192000"/>
              <a:gd name="connsiteY77" fmla="*/ 1817177 h 2240205"/>
              <a:gd name="connsiteX78" fmla="*/ 4290981 w 12192000"/>
              <a:gd name="connsiteY78" fmla="*/ 1839677 h 2240205"/>
              <a:gd name="connsiteX79" fmla="*/ 4238372 w 12192000"/>
              <a:gd name="connsiteY79" fmla="*/ 1851480 h 2240205"/>
              <a:gd name="connsiteX80" fmla="*/ 4232517 w 12192000"/>
              <a:gd name="connsiteY80" fmla="*/ 1852567 h 2240205"/>
              <a:gd name="connsiteX81" fmla="*/ 4191732 w 12192000"/>
              <a:gd name="connsiteY81" fmla="*/ 1857328 h 2240205"/>
              <a:gd name="connsiteX82" fmla="*/ 4065532 w 12192000"/>
              <a:gd name="connsiteY82" fmla="*/ 1855477 h 2240205"/>
              <a:gd name="connsiteX83" fmla="*/ 4028460 w 12192000"/>
              <a:gd name="connsiteY83" fmla="*/ 1855137 h 2240205"/>
              <a:gd name="connsiteX84" fmla="*/ 4002267 w 12192000"/>
              <a:gd name="connsiteY84" fmla="*/ 1852352 h 2240205"/>
              <a:gd name="connsiteX85" fmla="*/ 3931396 w 12192000"/>
              <a:gd name="connsiteY85" fmla="*/ 1858915 h 2240205"/>
              <a:gd name="connsiteX86" fmla="*/ 3812162 w 12192000"/>
              <a:gd name="connsiteY86" fmla="*/ 1875501 h 2240205"/>
              <a:gd name="connsiteX87" fmla="*/ 3758105 w 12192000"/>
              <a:gd name="connsiteY87" fmla="*/ 1871856 h 2240205"/>
              <a:gd name="connsiteX88" fmla="*/ 3567259 w 12192000"/>
              <a:gd name="connsiteY88" fmla="*/ 1893482 h 2240205"/>
              <a:gd name="connsiteX89" fmla="*/ 3405770 w 12192000"/>
              <a:gd name="connsiteY89" fmla="*/ 1904591 h 2240205"/>
              <a:gd name="connsiteX90" fmla="*/ 3280097 w 12192000"/>
              <a:gd name="connsiteY90" fmla="*/ 1919610 h 2240205"/>
              <a:gd name="connsiteX91" fmla="*/ 3009910 w 12192000"/>
              <a:gd name="connsiteY91" fmla="*/ 1957866 h 2240205"/>
              <a:gd name="connsiteX92" fmla="*/ 2995934 w 12192000"/>
              <a:gd name="connsiteY92" fmla="*/ 1967085 h 2240205"/>
              <a:gd name="connsiteX93" fmla="*/ 2942858 w 12192000"/>
              <a:gd name="connsiteY93" fmla="*/ 1981367 h 2240205"/>
              <a:gd name="connsiteX94" fmla="*/ 2875436 w 12192000"/>
              <a:gd name="connsiteY94" fmla="*/ 1996977 h 2240205"/>
              <a:gd name="connsiteX95" fmla="*/ 2874892 w 12192000"/>
              <a:gd name="connsiteY95" fmla="*/ 1996085 h 2240205"/>
              <a:gd name="connsiteX96" fmla="*/ 2843662 w 12192000"/>
              <a:gd name="connsiteY96" fmla="*/ 1992498 h 2240205"/>
              <a:gd name="connsiteX97" fmla="*/ 2718916 w 12192000"/>
              <a:gd name="connsiteY97" fmla="*/ 1990867 h 2240205"/>
              <a:gd name="connsiteX98" fmla="*/ 2713522 w 12192000"/>
              <a:gd name="connsiteY98" fmla="*/ 1990173 h 2240205"/>
              <a:gd name="connsiteX99" fmla="*/ 2476147 w 12192000"/>
              <a:gd name="connsiteY99" fmla="*/ 1998305 h 2240205"/>
              <a:gd name="connsiteX100" fmla="*/ 2373568 w 12192000"/>
              <a:gd name="connsiteY100" fmla="*/ 2003219 h 2240205"/>
              <a:gd name="connsiteX101" fmla="*/ 2287219 w 12192000"/>
              <a:gd name="connsiteY101" fmla="*/ 1998750 h 2240205"/>
              <a:gd name="connsiteX102" fmla="*/ 2164831 w 12192000"/>
              <a:gd name="connsiteY102" fmla="*/ 2010143 h 2240205"/>
              <a:gd name="connsiteX103" fmla="*/ 2058061 w 12192000"/>
              <a:gd name="connsiteY103" fmla="*/ 2047942 h 2240205"/>
              <a:gd name="connsiteX104" fmla="*/ 2042244 w 12192000"/>
              <a:gd name="connsiteY104" fmla="*/ 2055560 h 2240205"/>
              <a:gd name="connsiteX105" fmla="*/ 1877728 w 12192000"/>
              <a:gd name="connsiteY105" fmla="*/ 2101004 h 2240205"/>
              <a:gd name="connsiteX106" fmla="*/ 1759056 w 12192000"/>
              <a:gd name="connsiteY106" fmla="*/ 2125608 h 2240205"/>
              <a:gd name="connsiteX107" fmla="*/ 1637948 w 12192000"/>
              <a:gd name="connsiteY107" fmla="*/ 2172597 h 2240205"/>
              <a:gd name="connsiteX108" fmla="*/ 1434549 w 12192000"/>
              <a:gd name="connsiteY108" fmla="*/ 2234522 h 2240205"/>
              <a:gd name="connsiteX109" fmla="*/ 1370962 w 12192000"/>
              <a:gd name="connsiteY109" fmla="*/ 2237474 h 2240205"/>
              <a:gd name="connsiteX110" fmla="*/ 1356367 w 12192000"/>
              <a:gd name="connsiteY110" fmla="*/ 2235089 h 2240205"/>
              <a:gd name="connsiteX111" fmla="*/ 1279765 w 12192000"/>
              <a:gd name="connsiteY111" fmla="*/ 2229639 h 2240205"/>
              <a:gd name="connsiteX112" fmla="*/ 1195347 w 12192000"/>
              <a:gd name="connsiteY112" fmla="*/ 2212354 h 2240205"/>
              <a:gd name="connsiteX113" fmla="*/ 970251 w 12192000"/>
              <a:gd name="connsiteY113" fmla="*/ 2221029 h 2240205"/>
              <a:gd name="connsiteX114" fmla="*/ 812914 w 12192000"/>
              <a:gd name="connsiteY114" fmla="*/ 2210095 h 2240205"/>
              <a:gd name="connsiteX115" fmla="*/ 597225 w 12192000"/>
              <a:gd name="connsiteY115" fmla="*/ 2180999 h 2240205"/>
              <a:gd name="connsiteX116" fmla="*/ 520671 w 12192000"/>
              <a:gd name="connsiteY116" fmla="*/ 2180980 h 2240205"/>
              <a:gd name="connsiteX117" fmla="*/ 413835 w 12192000"/>
              <a:gd name="connsiteY117" fmla="*/ 2156783 h 2240205"/>
              <a:gd name="connsiteX118" fmla="*/ 376513 w 12192000"/>
              <a:gd name="connsiteY118" fmla="*/ 2154014 h 2240205"/>
              <a:gd name="connsiteX119" fmla="*/ 273386 w 12192000"/>
              <a:gd name="connsiteY119" fmla="*/ 2142551 h 2240205"/>
              <a:gd name="connsiteX120" fmla="*/ 77641 w 12192000"/>
              <a:gd name="connsiteY120" fmla="*/ 2126835 h 2240205"/>
              <a:gd name="connsiteX121" fmla="*/ 37645 w 12192000"/>
              <a:gd name="connsiteY121" fmla="*/ 2115401 h 2240205"/>
              <a:gd name="connsiteX122" fmla="*/ 4572 w 12192000"/>
              <a:gd name="connsiteY122" fmla="*/ 2111091 h 2240205"/>
              <a:gd name="connsiteX123" fmla="*/ 0 w 12192000"/>
              <a:gd name="connsiteY123" fmla="*/ 2110468 h 2240205"/>
              <a:gd name="connsiteX124" fmla="*/ 0 w 12192000"/>
              <a:gd name="connsiteY124" fmla="*/ 0 h 22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2240205">
                <a:moveTo>
                  <a:pt x="0" y="0"/>
                </a:moveTo>
                <a:lnTo>
                  <a:pt x="12192000" y="0"/>
                </a:lnTo>
                <a:lnTo>
                  <a:pt x="12192000" y="751299"/>
                </a:lnTo>
                <a:cubicBezTo>
                  <a:pt x="12034412" y="757358"/>
                  <a:pt x="11991124" y="738944"/>
                  <a:pt x="11890686" y="732766"/>
                </a:cubicBezTo>
                <a:cubicBezTo>
                  <a:pt x="11800345" y="732488"/>
                  <a:pt x="11704998" y="747086"/>
                  <a:pt x="11649954" y="749628"/>
                </a:cubicBezTo>
                <a:cubicBezTo>
                  <a:pt x="11613048" y="740951"/>
                  <a:pt x="11593031" y="740811"/>
                  <a:pt x="11560424" y="748017"/>
                </a:cubicBezTo>
                <a:cubicBezTo>
                  <a:pt x="11488916" y="747650"/>
                  <a:pt x="11449669" y="773362"/>
                  <a:pt x="11358455" y="747593"/>
                </a:cubicBezTo>
                <a:cubicBezTo>
                  <a:pt x="11316233" y="754756"/>
                  <a:pt x="11184875" y="735040"/>
                  <a:pt x="11165209" y="748852"/>
                </a:cubicBezTo>
                <a:cubicBezTo>
                  <a:pt x="11113345" y="753539"/>
                  <a:pt x="11140250" y="736122"/>
                  <a:pt x="11058755" y="749617"/>
                </a:cubicBezTo>
                <a:cubicBezTo>
                  <a:pt x="10973519" y="757854"/>
                  <a:pt x="10849163" y="781170"/>
                  <a:pt x="10803046" y="774328"/>
                </a:cubicBezTo>
                <a:cubicBezTo>
                  <a:pt x="10741852" y="776895"/>
                  <a:pt x="10540854" y="756546"/>
                  <a:pt x="10458762" y="755400"/>
                </a:cubicBezTo>
                <a:cubicBezTo>
                  <a:pt x="10426976" y="747433"/>
                  <a:pt x="10327242" y="773719"/>
                  <a:pt x="10211200" y="767513"/>
                </a:cubicBezTo>
                <a:cubicBezTo>
                  <a:pt x="10195912" y="761163"/>
                  <a:pt x="10172943" y="749095"/>
                  <a:pt x="10167995" y="760843"/>
                </a:cubicBezTo>
                <a:cubicBezTo>
                  <a:pt x="10131971" y="759999"/>
                  <a:pt x="10031208" y="777398"/>
                  <a:pt x="9997044" y="780129"/>
                </a:cubicBezTo>
                <a:cubicBezTo>
                  <a:pt x="9972443" y="801329"/>
                  <a:pt x="9951331" y="779975"/>
                  <a:pt x="9943887" y="804141"/>
                </a:cubicBezTo>
                <a:lnTo>
                  <a:pt x="9918248" y="816628"/>
                </a:lnTo>
                <a:cubicBezTo>
                  <a:pt x="9873419" y="812573"/>
                  <a:pt x="9807158" y="855024"/>
                  <a:pt x="9767091" y="870550"/>
                </a:cubicBezTo>
                <a:cubicBezTo>
                  <a:pt x="9728743" y="880857"/>
                  <a:pt x="9714210" y="859344"/>
                  <a:pt x="9683005" y="894128"/>
                </a:cubicBezTo>
                <a:cubicBezTo>
                  <a:pt x="9638573" y="908150"/>
                  <a:pt x="9553332" y="950611"/>
                  <a:pt x="9500499" y="954680"/>
                </a:cubicBezTo>
                <a:cubicBezTo>
                  <a:pt x="9451943" y="966288"/>
                  <a:pt x="9427947" y="987268"/>
                  <a:pt x="9410017" y="993931"/>
                </a:cubicBezTo>
                <a:cubicBezTo>
                  <a:pt x="9408360" y="990327"/>
                  <a:pt x="9395782" y="990863"/>
                  <a:pt x="9392919" y="994656"/>
                </a:cubicBezTo>
                <a:cubicBezTo>
                  <a:pt x="9369253" y="996908"/>
                  <a:pt x="9294395" y="1002709"/>
                  <a:pt x="9268019" y="1007442"/>
                </a:cubicBezTo>
                <a:lnTo>
                  <a:pt x="9188177" y="1035474"/>
                </a:lnTo>
                <a:cubicBezTo>
                  <a:pt x="9182118" y="1028476"/>
                  <a:pt x="9162516" y="1043719"/>
                  <a:pt x="9155969" y="1046804"/>
                </a:cubicBezTo>
                <a:cubicBezTo>
                  <a:pt x="9154734" y="1041866"/>
                  <a:pt x="9138567" y="1041606"/>
                  <a:pt x="9133985" y="1046450"/>
                </a:cubicBezTo>
                <a:cubicBezTo>
                  <a:pt x="9112169" y="1062778"/>
                  <a:pt x="9019227" y="1027247"/>
                  <a:pt x="9003462" y="1042406"/>
                </a:cubicBezTo>
                <a:lnTo>
                  <a:pt x="8968445" y="1052169"/>
                </a:lnTo>
                <a:lnTo>
                  <a:pt x="8886001" y="1067468"/>
                </a:lnTo>
                <a:cubicBezTo>
                  <a:pt x="8847384" y="1050046"/>
                  <a:pt x="8863283" y="1068286"/>
                  <a:pt x="8838610" y="1075091"/>
                </a:cubicBezTo>
                <a:cubicBezTo>
                  <a:pt x="8780942" y="1086991"/>
                  <a:pt x="8730608" y="1108943"/>
                  <a:pt x="8665605" y="1110791"/>
                </a:cubicBezTo>
                <a:cubicBezTo>
                  <a:pt x="8590906" y="1106676"/>
                  <a:pt x="8491424" y="1191452"/>
                  <a:pt x="8419755" y="1216260"/>
                </a:cubicBezTo>
                <a:cubicBezTo>
                  <a:pt x="8376553" y="1231214"/>
                  <a:pt x="8414124" y="1215234"/>
                  <a:pt x="8411626" y="1214397"/>
                </a:cubicBezTo>
                <a:cubicBezTo>
                  <a:pt x="8391326" y="1238641"/>
                  <a:pt x="8371389" y="1231045"/>
                  <a:pt x="8363469" y="1246658"/>
                </a:cubicBezTo>
                <a:cubicBezTo>
                  <a:pt x="8322316" y="1258746"/>
                  <a:pt x="8283162" y="1250600"/>
                  <a:pt x="8275497" y="1264396"/>
                </a:cubicBezTo>
                <a:cubicBezTo>
                  <a:pt x="8194123" y="1257316"/>
                  <a:pt x="8141324" y="1289395"/>
                  <a:pt x="8074238" y="1301895"/>
                </a:cubicBezTo>
                <a:cubicBezTo>
                  <a:pt x="8012043" y="1315473"/>
                  <a:pt x="7936376" y="1347185"/>
                  <a:pt x="7902328" y="1345865"/>
                </a:cubicBezTo>
                <a:cubicBezTo>
                  <a:pt x="7876994" y="1370833"/>
                  <a:pt x="7861184" y="1361537"/>
                  <a:pt x="7840612" y="1369373"/>
                </a:cubicBezTo>
                <a:cubicBezTo>
                  <a:pt x="7803208" y="1375918"/>
                  <a:pt x="7836041" y="1389289"/>
                  <a:pt x="7786819" y="1378970"/>
                </a:cubicBezTo>
                <a:cubicBezTo>
                  <a:pt x="7732613" y="1405648"/>
                  <a:pt x="7556449" y="1409729"/>
                  <a:pt x="7548172" y="1417460"/>
                </a:cubicBezTo>
                <a:cubicBezTo>
                  <a:pt x="7520370" y="1413173"/>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183121" y="1595162"/>
                </a:lnTo>
                <a:lnTo>
                  <a:pt x="7164601" y="1606490"/>
                </a:lnTo>
                <a:cubicBezTo>
                  <a:pt x="7117444" y="1613299"/>
                  <a:pt x="6961715" y="1629624"/>
                  <a:pt x="6900177" y="1636016"/>
                </a:cubicBez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32342" y="1663214"/>
                  <a:pt x="6578001" y="1663494"/>
                  <a:pt x="6554894" y="1664428"/>
                </a:cubicBezTo>
                <a:lnTo>
                  <a:pt x="6516595" y="1667475"/>
                </a:lnTo>
                <a:lnTo>
                  <a:pt x="6508541" y="1668757"/>
                </a:lnTo>
                <a:cubicBezTo>
                  <a:pt x="6495493" y="1671715"/>
                  <a:pt x="6482908" y="1675051"/>
                  <a:pt x="6471012" y="1678604"/>
                </a:cubicBezTo>
                <a:cubicBezTo>
                  <a:pt x="6446928" y="1678425"/>
                  <a:pt x="6395710" y="1665896"/>
                  <a:pt x="6364035" y="1667683"/>
                </a:cubicBezTo>
                <a:lnTo>
                  <a:pt x="6243319" y="1695560"/>
                </a:lnTo>
                <a:cubicBezTo>
                  <a:pt x="6212879" y="1700946"/>
                  <a:pt x="6162673" y="1707632"/>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53307" y="1815450"/>
                </a:lnTo>
                <a:cubicBezTo>
                  <a:pt x="5364785" y="1835567"/>
                  <a:pt x="5272117" y="1842051"/>
                  <a:pt x="5221533" y="1846950"/>
                </a:cubicBezTo>
                <a:lnTo>
                  <a:pt x="5149802" y="1844846"/>
                </a:lnTo>
                <a:cubicBezTo>
                  <a:pt x="5138262" y="1844584"/>
                  <a:pt x="5124907" y="1847312"/>
                  <a:pt x="5114927" y="1847827"/>
                </a:cubicBez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57791" y="1796774"/>
                  <a:pt x="4662147" y="1786932"/>
                  <a:pt x="4640313" y="1784307"/>
                </a:cubicBezTo>
                <a:cubicBezTo>
                  <a:pt x="4614551" y="1781631"/>
                  <a:pt x="4552839" y="1782829"/>
                  <a:pt x="4536503" y="1785334"/>
                </a:cubicBezTo>
                <a:lnTo>
                  <a:pt x="4513724" y="1791996"/>
                </a:lnTo>
                <a:lnTo>
                  <a:pt x="4459810" y="1797886"/>
                </a:lnTo>
                <a:lnTo>
                  <a:pt x="4379064" y="1817177"/>
                </a:lnTo>
                <a:cubicBezTo>
                  <a:pt x="4349703" y="1824677"/>
                  <a:pt x="4313198" y="1824834"/>
                  <a:pt x="4290981" y="1839677"/>
                </a:cubicBezTo>
                <a:cubicBezTo>
                  <a:pt x="4277508" y="1842452"/>
                  <a:pt x="4248116" y="1849332"/>
                  <a:pt x="4238372" y="1851480"/>
                </a:cubicBez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78518" y="1876434"/>
                  <a:pt x="3780102" y="1870848"/>
                  <a:pt x="3758105" y="1871856"/>
                </a:cubicBezTo>
                <a:cubicBezTo>
                  <a:pt x="3717288" y="1874853"/>
                  <a:pt x="3625982" y="1888026"/>
                  <a:pt x="3567259" y="1893482"/>
                </a:cubicBezTo>
                <a:cubicBezTo>
                  <a:pt x="3512865" y="1897927"/>
                  <a:pt x="3463644" y="1898121"/>
                  <a:pt x="3405770" y="1904591"/>
                </a:cubicBezTo>
                <a:cubicBezTo>
                  <a:pt x="3361027" y="1917619"/>
                  <a:pt x="3312439" y="1902759"/>
                  <a:pt x="3280097" y="1919610"/>
                </a:cubicBezTo>
                <a:cubicBezTo>
                  <a:pt x="3120979" y="1944600"/>
                  <a:pt x="3052347" y="1932877"/>
                  <a:pt x="3009910" y="1957866"/>
                </a:cubicBezTo>
                <a:cubicBezTo>
                  <a:pt x="3005875" y="1961558"/>
                  <a:pt x="3001138" y="1964570"/>
                  <a:pt x="2995934" y="1967085"/>
                </a:cubicBezTo>
                <a:lnTo>
                  <a:pt x="2942858" y="1981367"/>
                </a:lnTo>
                <a:lnTo>
                  <a:pt x="2875436" y="1996977"/>
                </a:lnTo>
                <a:lnTo>
                  <a:pt x="2874892" y="1996085"/>
                </a:lnTo>
                <a:cubicBezTo>
                  <a:pt x="2869596" y="1995339"/>
                  <a:pt x="2856789" y="1995778"/>
                  <a:pt x="2843662" y="1992498"/>
                </a:cubicBezTo>
                <a:lnTo>
                  <a:pt x="2718916" y="1990867"/>
                </a:lnTo>
                <a:lnTo>
                  <a:pt x="2713522" y="1990173"/>
                </a:lnTo>
                <a:lnTo>
                  <a:pt x="2476147" y="1998305"/>
                </a:lnTo>
                <a:cubicBezTo>
                  <a:pt x="2437134" y="2013637"/>
                  <a:pt x="2413847" y="1999542"/>
                  <a:pt x="2373568" y="2003219"/>
                </a:cubicBezTo>
                <a:cubicBezTo>
                  <a:pt x="2342080" y="2003293"/>
                  <a:pt x="2308969" y="1996768"/>
                  <a:pt x="2287219" y="1998750"/>
                </a:cubicBezTo>
                <a:cubicBezTo>
                  <a:pt x="2221974" y="2012601"/>
                  <a:pt x="2205627" y="2006345"/>
                  <a:pt x="2164831" y="2010143"/>
                </a:cubicBezTo>
                <a:cubicBezTo>
                  <a:pt x="2133996" y="2017246"/>
                  <a:pt x="2078492" y="2040373"/>
                  <a:pt x="2058061" y="2047942"/>
                </a:cubicBezTo>
                <a:lnTo>
                  <a:pt x="2042244" y="2055560"/>
                </a:lnTo>
                <a:cubicBezTo>
                  <a:pt x="2012576" y="2064443"/>
                  <a:pt x="1896351" y="2111357"/>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390051" y="2245335"/>
                  <a:pt x="1383992" y="2237380"/>
                  <a:pt x="1370962" y="2237474"/>
                </a:cubicBezTo>
                <a:lnTo>
                  <a:pt x="1356367" y="2235089"/>
                </a:lnTo>
                <a:cubicBezTo>
                  <a:pt x="1341168" y="2233783"/>
                  <a:pt x="1306602" y="2233428"/>
                  <a:pt x="1279765" y="2229639"/>
                </a:cubicBezTo>
                <a:cubicBezTo>
                  <a:pt x="1260110" y="2221111"/>
                  <a:pt x="1209850" y="2211602"/>
                  <a:pt x="1195347" y="2212354"/>
                </a:cubicBezTo>
                <a:cubicBezTo>
                  <a:pt x="1171903" y="2216875"/>
                  <a:pt x="1033292" y="2222456"/>
                  <a:pt x="970251" y="2221029"/>
                </a:cubicBezTo>
                <a:cubicBezTo>
                  <a:pt x="913858" y="2213074"/>
                  <a:pt x="857841" y="2217424"/>
                  <a:pt x="812914" y="2210095"/>
                </a:cubicBezTo>
                <a:cubicBezTo>
                  <a:pt x="762967" y="2180805"/>
                  <a:pt x="645932" y="2185851"/>
                  <a:pt x="597225" y="2180999"/>
                </a:cubicBezTo>
                <a:cubicBezTo>
                  <a:pt x="575890" y="2176791"/>
                  <a:pt x="534371" y="2181270"/>
                  <a:pt x="520671" y="2180980"/>
                </a:cubicBezTo>
                <a:cubicBezTo>
                  <a:pt x="455720" y="2175427"/>
                  <a:pt x="449447" y="2164849"/>
                  <a:pt x="413835" y="2156783"/>
                </a:cubicBezTo>
                <a:cubicBezTo>
                  <a:pt x="401959" y="2163765"/>
                  <a:pt x="389622" y="2160522"/>
                  <a:pt x="376513" y="2154014"/>
                </a:cubicBezTo>
                <a:cubicBezTo>
                  <a:pt x="344376" y="2156059"/>
                  <a:pt x="311403" y="2146283"/>
                  <a:pt x="273386" y="2142551"/>
                </a:cubicBezTo>
                <a:cubicBezTo>
                  <a:pt x="223574" y="2138021"/>
                  <a:pt x="116931" y="2131360"/>
                  <a:pt x="77641" y="2126835"/>
                </a:cubicBezTo>
                <a:lnTo>
                  <a:pt x="37645" y="2115401"/>
                </a:lnTo>
                <a:cubicBezTo>
                  <a:pt x="29688" y="2109582"/>
                  <a:pt x="16534" y="2111084"/>
                  <a:pt x="4572" y="2111091"/>
                </a:cubicBezTo>
                <a:lnTo>
                  <a:pt x="0" y="2110468"/>
                </a:lnTo>
                <a:lnTo>
                  <a:pt x="0" y="0"/>
                </a:lnTo>
                <a:close/>
              </a:path>
            </a:pathLst>
          </a:custGeom>
          <a:blipFill>
            <a:blip r:embed="rId2" cstate="print"/>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2AB478AD-1C6E-4E17-8AE7-C680C6E93C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03"/>
            <a:ext cx="11492085" cy="6659869"/>
          </a:xfrm>
          <a:custGeom>
            <a:avLst/>
            <a:gdLst>
              <a:gd name="connsiteX0" fmla="*/ 220019 w 11507827"/>
              <a:gd name="connsiteY0" fmla="*/ 0 h 6702361"/>
              <a:gd name="connsiteX1" fmla="*/ 11507827 w 11507827"/>
              <a:gd name="connsiteY1" fmla="*/ 0 h 6702361"/>
              <a:gd name="connsiteX2" fmla="*/ 11507827 w 11507827"/>
              <a:gd name="connsiteY2" fmla="*/ 6702361 h 6702361"/>
              <a:gd name="connsiteX3" fmla="*/ 0 w 11507827"/>
              <a:gd name="connsiteY3" fmla="*/ 6300499 h 6702361"/>
            </a:gdLst>
            <a:ahLst/>
            <a:cxnLst>
              <a:cxn ang="0">
                <a:pos x="connsiteX0" y="connsiteY0"/>
              </a:cxn>
              <a:cxn ang="0">
                <a:pos x="connsiteX1" y="connsiteY1"/>
              </a:cxn>
              <a:cxn ang="0">
                <a:pos x="connsiteX2" y="connsiteY2"/>
              </a:cxn>
              <a:cxn ang="0">
                <a:pos x="connsiteX3" y="connsiteY3"/>
              </a:cxn>
            </a:cxnLst>
            <a:rect l="l" t="t" r="r" b="b"/>
            <a:pathLst>
              <a:path w="11507827" h="6702361">
                <a:moveTo>
                  <a:pt x="220019" y="0"/>
                </a:moveTo>
                <a:lnTo>
                  <a:pt x="11507827" y="0"/>
                </a:lnTo>
                <a:lnTo>
                  <a:pt x="11507827" y="6702361"/>
                </a:lnTo>
                <a:lnTo>
                  <a:pt x="0" y="6300499"/>
                </a:lnTo>
                <a:close/>
              </a:path>
            </a:pathLst>
          </a:custGeom>
          <a:solidFill>
            <a:srgbClr val="EFEEE9"/>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vestiti, persona, Viso umano, calzature&#10;&#10;Descrizione generata automaticamente">
            <a:extLst>
              <a:ext uri="{FF2B5EF4-FFF2-40B4-BE49-F238E27FC236}">
                <a16:creationId xmlns:a16="http://schemas.microsoft.com/office/drawing/2014/main" xmlns="" id="{D6F7C468-E772-97B5-AA44-879D3287B77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853" r="1" b="16401"/>
          <a:stretch/>
        </p:blipFill>
        <p:spPr>
          <a:xfrm>
            <a:off x="138987" y="134714"/>
            <a:ext cx="11353098" cy="6534864"/>
          </a:xfrm>
          <a:custGeom>
            <a:avLst/>
            <a:gdLst/>
            <a:ahLst/>
            <a:cxnLst/>
            <a:rect l="l" t="t" r="r" b="b"/>
            <a:pathLst>
              <a:path w="11353118" h="6534874">
                <a:moveTo>
                  <a:pt x="0" y="0"/>
                </a:moveTo>
                <a:lnTo>
                  <a:pt x="11139316" y="0"/>
                </a:lnTo>
                <a:lnTo>
                  <a:pt x="11243657" y="2977582"/>
                </a:lnTo>
                <a:lnTo>
                  <a:pt x="11239472" y="2988928"/>
                </a:lnTo>
                <a:lnTo>
                  <a:pt x="11244411" y="2997916"/>
                </a:lnTo>
                <a:lnTo>
                  <a:pt x="11353098" y="6099520"/>
                </a:lnTo>
                <a:cubicBezTo>
                  <a:pt x="11353435" y="6110004"/>
                  <a:pt x="11349575" y="6119638"/>
                  <a:pt x="11343051" y="6126747"/>
                </a:cubicBezTo>
                <a:lnTo>
                  <a:pt x="11317238" y="6138727"/>
                </a:lnTo>
                <a:lnTo>
                  <a:pt x="11317319" y="6141034"/>
                </a:lnTo>
                <a:lnTo>
                  <a:pt x="10731637" y="6161415"/>
                </a:lnTo>
                <a:lnTo>
                  <a:pt x="10716796" y="6166093"/>
                </a:lnTo>
                <a:cubicBezTo>
                  <a:pt x="10708822" y="6168103"/>
                  <a:pt x="10697831" y="6170095"/>
                  <a:pt x="10681142" y="6171515"/>
                </a:cubicBezTo>
                <a:cubicBezTo>
                  <a:pt x="10639115" y="6159091"/>
                  <a:pt x="10586362" y="6194447"/>
                  <a:pt x="10534081" y="6177594"/>
                </a:cubicBezTo>
                <a:cubicBezTo>
                  <a:pt x="10515070" y="6173734"/>
                  <a:pt x="10457521" y="6176091"/>
                  <a:pt x="10447439" y="6185248"/>
                </a:cubicBezTo>
                <a:cubicBezTo>
                  <a:pt x="10435604" y="6187534"/>
                  <a:pt x="10421308" y="6184848"/>
                  <a:pt x="10416638" y="6194463"/>
                </a:cubicBezTo>
                <a:cubicBezTo>
                  <a:pt x="10408524" y="6206110"/>
                  <a:pt x="10364983" y="6189871"/>
                  <a:pt x="10372201" y="6203090"/>
                </a:cubicBezTo>
                <a:cubicBezTo>
                  <a:pt x="10341323" y="6191997"/>
                  <a:pt x="10319880" y="6216535"/>
                  <a:pt x="10295413" y="6223200"/>
                </a:cubicBezTo>
                <a:lnTo>
                  <a:pt x="10221092" y="6233306"/>
                </a:lnTo>
                <a:lnTo>
                  <a:pt x="10171000" y="6236505"/>
                </a:lnTo>
                <a:lnTo>
                  <a:pt x="10163716" y="6236470"/>
                </a:lnTo>
                <a:lnTo>
                  <a:pt x="10103201" y="6228283"/>
                </a:lnTo>
                <a:cubicBezTo>
                  <a:pt x="10101864" y="6230209"/>
                  <a:pt x="10100038" y="6232020"/>
                  <a:pt x="10097775" y="6233655"/>
                </a:cubicBezTo>
                <a:lnTo>
                  <a:pt x="10079111" y="6239588"/>
                </a:lnTo>
                <a:lnTo>
                  <a:pt x="10062744" y="6233972"/>
                </a:lnTo>
                <a:lnTo>
                  <a:pt x="9986734" y="6225590"/>
                </a:lnTo>
                <a:lnTo>
                  <a:pt x="9875746" y="6219292"/>
                </a:lnTo>
                <a:lnTo>
                  <a:pt x="9858806" y="6213521"/>
                </a:lnTo>
                <a:cubicBezTo>
                  <a:pt x="9820404" y="6207871"/>
                  <a:pt x="9774640" y="6216705"/>
                  <a:pt x="9749762" y="6201768"/>
                </a:cubicBezTo>
                <a:lnTo>
                  <a:pt x="9692745" y="6201350"/>
                </a:lnTo>
                <a:lnTo>
                  <a:pt x="9686615" y="6207377"/>
                </a:lnTo>
                <a:lnTo>
                  <a:pt x="9669755" y="6206429"/>
                </a:lnTo>
                <a:lnTo>
                  <a:pt x="9665264" y="6207451"/>
                </a:lnTo>
                <a:cubicBezTo>
                  <a:pt x="9656696" y="6209430"/>
                  <a:pt x="9648188" y="6211181"/>
                  <a:pt x="9639531" y="6212031"/>
                </a:cubicBezTo>
                <a:cubicBezTo>
                  <a:pt x="9640255" y="6206517"/>
                  <a:pt x="9638141" y="6203154"/>
                  <a:pt x="9634347" y="6201168"/>
                </a:cubicBezTo>
                <a:lnTo>
                  <a:pt x="9626667" y="6199868"/>
                </a:lnTo>
                <a:lnTo>
                  <a:pt x="9347371" y="6209587"/>
                </a:lnTo>
                <a:lnTo>
                  <a:pt x="9323783" y="6220542"/>
                </a:lnTo>
                <a:lnTo>
                  <a:pt x="9249462" y="6230649"/>
                </a:lnTo>
                <a:lnTo>
                  <a:pt x="9199369" y="6233848"/>
                </a:lnTo>
                <a:lnTo>
                  <a:pt x="9192085" y="6233813"/>
                </a:lnTo>
                <a:lnTo>
                  <a:pt x="9131569" y="6225627"/>
                </a:lnTo>
                <a:cubicBezTo>
                  <a:pt x="9130234" y="6227552"/>
                  <a:pt x="9128407" y="6229364"/>
                  <a:pt x="9126145" y="6230999"/>
                </a:cubicBezTo>
                <a:lnTo>
                  <a:pt x="9107481" y="6236932"/>
                </a:lnTo>
                <a:lnTo>
                  <a:pt x="9091113" y="6231316"/>
                </a:lnTo>
                <a:lnTo>
                  <a:pt x="9015102" y="6222933"/>
                </a:lnTo>
                <a:lnTo>
                  <a:pt x="8995623" y="6221828"/>
                </a:lnTo>
                <a:lnTo>
                  <a:pt x="8184462" y="6250056"/>
                </a:lnTo>
                <a:lnTo>
                  <a:pt x="7483251" y="6274458"/>
                </a:lnTo>
                <a:lnTo>
                  <a:pt x="7021389" y="6290531"/>
                </a:lnTo>
                <a:lnTo>
                  <a:pt x="6984486" y="6291994"/>
                </a:lnTo>
                <a:cubicBezTo>
                  <a:pt x="6992957" y="6299878"/>
                  <a:pt x="6822079" y="6304462"/>
                  <a:pt x="6760211" y="6299883"/>
                </a:cubicBezTo>
                <a:lnTo>
                  <a:pt x="6758648" y="6299674"/>
                </a:lnTo>
                <a:lnTo>
                  <a:pt x="4166576" y="6389877"/>
                </a:lnTo>
                <a:lnTo>
                  <a:pt x="0" y="6534874"/>
                </a:lnTo>
                <a:close/>
              </a:path>
            </a:pathLst>
          </a:custGeom>
          <a:ln>
            <a:noFill/>
          </a:ln>
          <a:effectLst>
            <a:softEdge rad="112500"/>
          </a:effectLst>
        </p:spPr>
      </p:pic>
      <p:sp>
        <p:nvSpPr>
          <p:cNvPr id="5" name="CasellaDiTesto 4">
            <a:extLst>
              <a:ext uri="{FF2B5EF4-FFF2-40B4-BE49-F238E27FC236}">
                <a16:creationId xmlns:a16="http://schemas.microsoft.com/office/drawing/2014/main" xmlns="" id="{A0CEFEB7-4396-05E0-6D5F-3DDF453DCD8C}"/>
              </a:ext>
            </a:extLst>
          </p:cNvPr>
          <p:cNvSpPr txBox="1"/>
          <p:nvPr/>
        </p:nvSpPr>
        <p:spPr>
          <a:xfrm>
            <a:off x="1012722" y="308044"/>
            <a:ext cx="9822425" cy="6124754"/>
          </a:xfrm>
          <a:prstGeom prst="rect">
            <a:avLst/>
          </a:prstGeom>
          <a:noFill/>
        </p:spPr>
        <p:txBody>
          <a:bodyPr wrap="square">
            <a:spAutoFit/>
          </a:bodyPr>
          <a:lstStyle/>
          <a:p>
            <a:r>
              <a:rPr lang="en-US" sz="2800" b="1" dirty="0">
                <a:solidFill>
                  <a:schemeClr val="accent5"/>
                </a:solidFill>
                <a:effectLst>
                  <a:outerShdw blurRad="38100" dist="38100" dir="2700000" algn="tl">
                    <a:srgbClr val="000000">
                      <a:alpha val="43137"/>
                    </a:srgbClr>
                  </a:outerShdw>
                </a:effectLst>
              </a:rPr>
              <a:t>My experience with the Erasmus project was one of the best in my life. I learned a lot about Irish</a:t>
            </a:r>
          </a:p>
          <a:p>
            <a:r>
              <a:rPr lang="en-US" sz="2800" b="1" dirty="0">
                <a:solidFill>
                  <a:schemeClr val="accent5"/>
                </a:solidFill>
                <a:effectLst>
                  <a:outerShdw blurRad="38100" dist="38100" dir="2700000" algn="tl">
                    <a:srgbClr val="000000">
                      <a:alpha val="43137"/>
                    </a:srgbClr>
                  </a:outerShdw>
                </a:effectLst>
              </a:rPr>
              <a:t>culture and the customs of the Irish people. </a:t>
            </a:r>
          </a:p>
          <a:p>
            <a:r>
              <a:rPr lang="en-US" sz="2800" b="1" dirty="0">
                <a:solidFill>
                  <a:schemeClr val="accent5"/>
                </a:solidFill>
                <a:effectLst>
                  <a:outerShdw blurRad="38100" dist="38100" dir="2700000" algn="tl">
                    <a:srgbClr val="000000">
                      <a:alpha val="43137"/>
                    </a:srgbClr>
                  </a:outerShdw>
                </a:effectLst>
              </a:rPr>
              <a:t>My experience with the grammar school has been very useful in learning about the education system of Ireland and meeting very interesting people. </a:t>
            </a:r>
          </a:p>
          <a:p>
            <a:r>
              <a:rPr lang="en-US" sz="2800" b="1" dirty="0">
                <a:solidFill>
                  <a:schemeClr val="accent5"/>
                </a:solidFill>
                <a:effectLst>
                  <a:outerShdw blurRad="38100" dist="38100" dir="2700000" algn="tl">
                    <a:srgbClr val="000000">
                      <a:alpha val="43137"/>
                    </a:srgbClr>
                  </a:outerShdw>
                </a:effectLst>
              </a:rPr>
              <a:t>I really liked Dublin and Belfast and of course also Dundalk, characteristic cities that I will remember for the rest of my life. </a:t>
            </a:r>
          </a:p>
          <a:p>
            <a:r>
              <a:rPr lang="en-US" sz="2800" b="1" dirty="0">
                <a:solidFill>
                  <a:schemeClr val="accent5"/>
                </a:solidFill>
                <a:effectLst>
                  <a:outerShdw blurRad="38100" dist="38100" dir="2700000" algn="tl">
                    <a:srgbClr val="000000">
                      <a:alpha val="43137"/>
                    </a:srgbClr>
                  </a:outerShdw>
                </a:effectLst>
              </a:rPr>
              <a:t>Thank you for this wonderful experience which has been useful for me to improve my English and meet new people at the school.</a:t>
            </a:r>
          </a:p>
          <a:p>
            <a:r>
              <a:rPr lang="en-US" sz="2800" b="1" dirty="0">
                <a:solidFill>
                  <a:schemeClr val="accent5"/>
                </a:solidFill>
                <a:effectLst>
                  <a:outerShdw blurRad="38100" dist="38100" dir="2700000" algn="tl">
                    <a:srgbClr val="000000">
                      <a:alpha val="43137"/>
                    </a:srgbClr>
                  </a:outerShdw>
                </a:effectLst>
              </a:rPr>
              <a:t>                      (Matteo)</a:t>
            </a:r>
            <a:endParaRPr lang="it-IT" b="1" dirty="0">
              <a:solidFill>
                <a:schemeClr val="accent5"/>
              </a:solidFill>
              <a:effectLst>
                <a:outerShdw blurRad="38100" dist="38100" dir="2700000" algn="tl">
                  <a:srgbClr val="000000">
                    <a:alpha val="43137"/>
                  </a:srgbClr>
                </a:outerShdw>
              </a:effectLst>
            </a:endParaRPr>
          </a:p>
        </p:txBody>
      </p:sp>
      <p:sp>
        <p:nvSpPr>
          <p:cNvPr id="6" name="Smile 5">
            <a:extLst>
              <a:ext uri="{FF2B5EF4-FFF2-40B4-BE49-F238E27FC236}">
                <a16:creationId xmlns:a16="http://schemas.microsoft.com/office/drawing/2014/main" xmlns="" id="{82D4D860-382C-3D7F-ACBD-D0B0D4E1BA8E}"/>
              </a:ext>
            </a:extLst>
          </p:cNvPr>
          <p:cNvSpPr/>
          <p:nvPr/>
        </p:nvSpPr>
        <p:spPr>
          <a:xfrm rot="9971301" flipH="1" flipV="1">
            <a:off x="617239" y="446270"/>
            <a:ext cx="2057504" cy="1749031"/>
          </a:xfrm>
          <a:prstGeom prst="smileyFace">
            <a:avLst/>
          </a:prstGeom>
          <a:effectLst>
            <a:glow rad="228600">
              <a:schemeClr val="accent4">
                <a:satMod val="175000"/>
                <a:alpha val="40000"/>
              </a:schemeClr>
            </a:glow>
          </a:effectLst>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26684414"/>
      </p:ext>
    </p:extLst>
  </p:cSld>
  <p:clrMapOvr>
    <a:masterClrMapping/>
  </p:clrMapOvr>
  <mc:AlternateContent xmlns:mc="http://schemas.openxmlformats.org/markup-compatibility/2006">
    <mc:Choice xmlns:p14="http://schemas.microsoft.com/office/powerpoint/2010/main" xmlns="" Requires="p14">
      <p:transition spd="slow" p14:dur="12000" advClick="0" advTm="30000"/>
    </mc:Choice>
    <mc:Fallback>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0" fill="hold"/>
                                        <p:tgtEl>
                                          <p:spTgt spid="5"/>
                                        </p:tgtEl>
                                        <p:attrNameLst>
                                          <p:attrName>ppt_x</p:attrName>
                                        </p:attrNameLst>
                                      </p:cBhvr>
                                      <p:tavLst>
                                        <p:tav tm="0">
                                          <p:val>
                                            <p:strVal val="#ppt_x"/>
                                          </p:val>
                                        </p:tav>
                                        <p:tav tm="100000">
                                          <p:val>
                                            <p:strVal val="#ppt_x"/>
                                          </p:val>
                                        </p:tav>
                                      </p:tavLst>
                                    </p:anim>
                                    <p:anim calcmode="lin" valueType="num">
                                      <p:cBhvr additive="base">
                                        <p:cTn id="8" dur="200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9" fill="hold">
                            <p:stCondLst>
                              <p:cond delay="20000"/>
                            </p:stCondLst>
                            <p:childTnLst>
                              <p:par>
                                <p:cTn id="10" presetID="53" presetClass="entr" presetSubtype="16" fill="hold" nodeType="afterEffect">
                                  <p:stCondLst>
                                    <p:cond delay="5250"/>
                                  </p:stCondLst>
                                  <p:childTnLst>
                                    <p:set>
                                      <p:cBhvr>
                                        <p:cTn id="11" dur="1" fill="hold">
                                          <p:stCondLst>
                                            <p:cond delay="0"/>
                                          </p:stCondLst>
                                        </p:cTn>
                                        <p:tgtEl>
                                          <p:spTgt spid="3"/>
                                        </p:tgtEl>
                                        <p:attrNameLst>
                                          <p:attrName>style.visibility</p:attrName>
                                        </p:attrNameLst>
                                      </p:cBhvr>
                                      <p:to>
                                        <p:strVal val="visible"/>
                                      </p:to>
                                    </p:set>
                                    <p:anim calcmode="lin" valueType="num">
                                      <p:cBhvr>
                                        <p:cTn id="12" dur="5250" fill="hold"/>
                                        <p:tgtEl>
                                          <p:spTgt spid="3"/>
                                        </p:tgtEl>
                                        <p:attrNameLst>
                                          <p:attrName>ppt_w</p:attrName>
                                        </p:attrNameLst>
                                      </p:cBhvr>
                                      <p:tavLst>
                                        <p:tav tm="0">
                                          <p:val>
                                            <p:fltVal val="0"/>
                                          </p:val>
                                        </p:tav>
                                        <p:tav tm="100000">
                                          <p:val>
                                            <p:strVal val="#ppt_w"/>
                                          </p:val>
                                        </p:tav>
                                      </p:tavLst>
                                    </p:anim>
                                    <p:anim calcmode="lin" valueType="num">
                                      <p:cBhvr>
                                        <p:cTn id="13" dur="5250" fill="hold"/>
                                        <p:tgtEl>
                                          <p:spTgt spid="3"/>
                                        </p:tgtEl>
                                        <p:attrNameLst>
                                          <p:attrName>ppt_h</p:attrName>
                                        </p:attrNameLst>
                                      </p:cBhvr>
                                      <p:tavLst>
                                        <p:tav tm="0">
                                          <p:val>
                                            <p:fltVal val="0"/>
                                          </p:val>
                                        </p:tav>
                                        <p:tav tm="100000">
                                          <p:val>
                                            <p:strVal val="#ppt_h"/>
                                          </p:val>
                                        </p:tav>
                                      </p:tavLst>
                                    </p:anim>
                                    <p:animEffect transition="in" filter="fade">
                                      <p:cBhvr>
                                        <p:cTn id="14" dur="5250"/>
                                        <p:tgtEl>
                                          <p:spTgt spid="3"/>
                                        </p:tgtEl>
                                      </p:cBhvr>
                                    </p:animEffect>
                                  </p:childTnLst>
                                </p:cTn>
                              </p:par>
                            </p:childTnLst>
                          </p:cTn>
                        </p:par>
                        <p:par>
                          <p:cTn id="15" fill="hold">
                            <p:stCondLst>
                              <p:cond delay="30500"/>
                            </p:stCondLst>
                            <p:childTnLst>
                              <p:par>
                                <p:cTn id="16" presetID="10" presetClass="entr" presetSubtype="0" fill="hold" grpId="0"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a 6">
            <a:extLst>
              <a:ext uri="{FF2B5EF4-FFF2-40B4-BE49-F238E27FC236}">
                <a16:creationId xmlns:a16="http://schemas.microsoft.com/office/drawing/2014/main" xmlns="" id="{11EB257C-DD29-BC6C-CF3C-0438A6B60E64}"/>
              </a:ext>
            </a:extLst>
          </p:cNvPr>
          <p:cNvSpPr/>
          <p:nvPr/>
        </p:nvSpPr>
        <p:spPr>
          <a:xfrm rot="20965196">
            <a:off x="565197" y="389927"/>
            <a:ext cx="4536705" cy="1930770"/>
          </a:xfrm>
          <a:prstGeom prst="wave">
            <a:avLst>
              <a:gd name="adj1" fmla="val 12500"/>
              <a:gd name="adj2" fmla="val 239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xmlns="" id="{597EB734-DA48-611D-18D5-A2F25850D633}"/>
              </a:ext>
            </a:extLst>
          </p:cNvPr>
          <p:cNvSpPr txBox="1"/>
          <p:nvPr/>
        </p:nvSpPr>
        <p:spPr>
          <a:xfrm rot="20666675">
            <a:off x="925358" y="881390"/>
            <a:ext cx="4001160" cy="523220"/>
          </a:xfrm>
          <a:prstGeom prst="rect">
            <a:avLst/>
          </a:prstGeom>
          <a:noFill/>
        </p:spPr>
        <p:txBody>
          <a:bodyPr wrap="square" rtlCol="0">
            <a:spAutoFit/>
          </a:bodyPr>
          <a:lstStyle/>
          <a:p>
            <a:r>
              <a:rPr lang="it-IT" sz="2800" b="1" dirty="0">
                <a:solidFill>
                  <a:srgbClr val="FFFF00"/>
                </a:solidFill>
                <a:effectLst>
                  <a:outerShdw blurRad="38100" dist="38100" dir="2700000" algn="tl">
                    <a:srgbClr val="000000">
                      <a:alpha val="43137"/>
                    </a:srgbClr>
                  </a:outerShdw>
                </a:effectLst>
              </a:rPr>
              <a:t>A </a:t>
            </a:r>
            <a:r>
              <a:rPr lang="it-IT" sz="2800" b="1" dirty="0" err="1">
                <a:solidFill>
                  <a:srgbClr val="FFFF00"/>
                </a:solidFill>
                <a:effectLst>
                  <a:outerShdw blurRad="38100" dist="38100" dir="2700000" algn="tl">
                    <a:srgbClr val="000000">
                      <a:alpha val="43137"/>
                    </a:srgbClr>
                  </a:outerShdw>
                </a:effectLst>
              </a:rPr>
              <a:t>memorable</a:t>
            </a:r>
            <a:r>
              <a:rPr lang="it-IT" sz="2800" b="1" dirty="0">
                <a:solidFill>
                  <a:srgbClr val="FFFF00"/>
                </a:solidFill>
                <a:effectLst>
                  <a:outerShdw blurRad="38100" dist="38100" dir="2700000" algn="tl">
                    <a:srgbClr val="000000">
                      <a:alpha val="43137"/>
                    </a:srgbClr>
                  </a:outerShdw>
                </a:effectLst>
              </a:rPr>
              <a:t> day </a:t>
            </a:r>
            <a:r>
              <a:rPr lang="it-IT" sz="2800" b="1" dirty="0" err="1">
                <a:solidFill>
                  <a:srgbClr val="FFFF00"/>
                </a:solidFill>
                <a:effectLst>
                  <a:outerShdw blurRad="38100" dist="38100" dir="2700000" algn="tl">
                    <a:srgbClr val="000000">
                      <a:alpha val="43137"/>
                    </a:srgbClr>
                  </a:outerShdw>
                </a:effectLst>
              </a:rPr>
              <a:t>at</a:t>
            </a:r>
            <a:endParaRPr lang="it-IT" sz="2800" b="1" dirty="0">
              <a:solidFill>
                <a:srgbClr val="FFFF00"/>
              </a:solidFill>
              <a:effectLst>
                <a:outerShdw blurRad="38100" dist="38100" dir="2700000" algn="tl">
                  <a:srgbClr val="000000">
                    <a:alpha val="43137"/>
                  </a:srgbClr>
                </a:outerShdw>
              </a:effectLst>
            </a:endParaRPr>
          </a:p>
        </p:txBody>
      </p:sp>
      <p:pic>
        <p:nvPicPr>
          <p:cNvPr id="14" name="Immagine 13">
            <a:extLst>
              <a:ext uri="{FF2B5EF4-FFF2-40B4-BE49-F238E27FC236}">
                <a16:creationId xmlns:a16="http://schemas.microsoft.com/office/drawing/2014/main" xmlns="" id="{D812BE73-BA84-0D6A-CF3F-7FF40299C904}"/>
              </a:ext>
            </a:extLst>
          </p:cNvPr>
          <p:cNvPicPr>
            <a:picLocks noChangeAspect="1"/>
          </p:cNvPicPr>
          <p:nvPr/>
        </p:nvPicPr>
        <p:blipFill>
          <a:blip r:embed="rId2" cstate="print"/>
          <a:stretch>
            <a:fillRect/>
          </a:stretch>
        </p:blipFill>
        <p:spPr>
          <a:xfrm rot="21045703">
            <a:off x="824979" y="2916615"/>
            <a:ext cx="4934320" cy="3474460"/>
          </a:xfrm>
          <a:prstGeom prst="ellipse">
            <a:avLst/>
          </a:prstGeom>
          <a:ln>
            <a:noFill/>
          </a:ln>
          <a:effectLst>
            <a:softEdge rad="112500"/>
          </a:effectLst>
        </p:spPr>
      </p:pic>
      <p:pic>
        <p:nvPicPr>
          <p:cNvPr id="11" name="Immagine 10" descr="Immagine che contiene simbolo, emblema, logo, Marchio&#10;&#10;Descrizione generata automaticamente">
            <a:extLst>
              <a:ext uri="{FF2B5EF4-FFF2-40B4-BE49-F238E27FC236}">
                <a16:creationId xmlns:a16="http://schemas.microsoft.com/office/drawing/2014/main" xmlns="" id="{86A2790B-67C6-7E29-7407-B23C0984C45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94192" y="966020"/>
            <a:ext cx="1905000" cy="2286000"/>
          </a:xfrm>
          <a:prstGeom prst="rect">
            <a:avLst/>
          </a:prstGeom>
        </p:spPr>
      </p:pic>
      <p:sp>
        <p:nvSpPr>
          <p:cNvPr id="13" name="Fumetto: ovale 12">
            <a:extLst>
              <a:ext uri="{FF2B5EF4-FFF2-40B4-BE49-F238E27FC236}">
                <a16:creationId xmlns:a16="http://schemas.microsoft.com/office/drawing/2014/main" xmlns="" id="{A34E346F-4DC5-AE9B-56F3-893F07B837D4}"/>
              </a:ext>
            </a:extLst>
          </p:cNvPr>
          <p:cNvSpPr/>
          <p:nvPr/>
        </p:nvSpPr>
        <p:spPr>
          <a:xfrm rot="817090">
            <a:off x="6046839" y="1386349"/>
            <a:ext cx="5997677" cy="4525887"/>
          </a:xfrm>
          <a:prstGeom prst="wedgeEllipse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a:p>
            <a:pPr algn="ctr"/>
            <a:r>
              <a:rPr lang="en-US" b="1" dirty="0">
                <a:effectLst>
                  <a:outerShdw blurRad="38100" dist="38100" dir="2700000" algn="tl">
                    <a:srgbClr val="000000">
                      <a:alpha val="43137"/>
                    </a:srgbClr>
                  </a:outerShdw>
                </a:effectLst>
              </a:rPr>
              <a:t>The Erasmus project was one of the best experiences that the school could organize and that I have experienced. </a:t>
            </a:r>
          </a:p>
          <a:p>
            <a:pPr algn="ctr"/>
            <a:r>
              <a:rPr lang="en-US" b="1" dirty="0">
                <a:effectLst>
                  <a:outerShdw blurRad="38100" dist="38100" dir="2700000" algn="tl">
                    <a:srgbClr val="000000">
                      <a:alpha val="43137"/>
                    </a:srgbClr>
                  </a:outerShdw>
                </a:effectLst>
              </a:rPr>
              <a:t>Dundalk Grammar School is a very beautiful school because the people were very helpful and they organized a lot of interesting activities! </a:t>
            </a:r>
          </a:p>
          <a:p>
            <a:pPr algn="ctr"/>
            <a:r>
              <a:rPr lang="en-US" b="1" dirty="0">
                <a:effectLst>
                  <a:outerShdw blurRad="38100" dist="38100" dir="2700000" algn="tl">
                    <a:srgbClr val="000000">
                      <a:alpha val="43137"/>
                    </a:srgbClr>
                  </a:outerShdw>
                </a:effectLst>
              </a:rPr>
              <a:t>Thanks to this experience, I improved my English and I met some new people.</a:t>
            </a: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(Valentina)</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126455618"/>
      </p:ext>
    </p:extLst>
  </p:cSld>
  <p:clrMapOvr>
    <a:masterClrMapping/>
  </p:clrMapOvr>
  <mc:AlternateContent xmlns:mc="http://schemas.openxmlformats.org/markup-compatibility/2006">
    <mc:Choice xmlns:p14="http://schemas.microsoft.com/office/powerpoint/2010/main" xmlns="" Requires="p14">
      <p:transition spd="slow" p14:dur="2000" advClick="0" advTm="19000"/>
    </mc:Choice>
    <mc:Fallback>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par>
                          <p:cTn id="8" fill="hold">
                            <p:stCondLst>
                              <p:cond delay="2000"/>
                            </p:stCondLst>
                            <p:childTnLst>
                              <p:par>
                                <p:cTn id="9" presetID="45"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anim calcmode="lin" valueType="num">
                                      <p:cBhvr>
                                        <p:cTn id="12" dur="2000" fill="hold"/>
                                        <p:tgtEl>
                                          <p:spTgt spid="11"/>
                                        </p:tgtEl>
                                        <p:attrNameLst>
                                          <p:attrName>ppt_w</p:attrName>
                                        </p:attrNameLst>
                                      </p:cBhvr>
                                      <p:tavLst>
                                        <p:tav tm="0" fmla="#ppt_w*sin(2.5*pi*$)">
                                          <p:val>
                                            <p:fltVal val="0"/>
                                          </p:val>
                                        </p:tav>
                                        <p:tav tm="100000">
                                          <p:val>
                                            <p:fltVal val="1"/>
                                          </p:val>
                                        </p:tav>
                                      </p:tavLst>
                                    </p:anim>
                                    <p:anim calcmode="lin" valueType="num">
                                      <p:cBhvr>
                                        <p:cTn id="13" dur="2000" fill="hold"/>
                                        <p:tgtEl>
                                          <p:spTgt spid="11"/>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0"/>
                            </p:stCondLst>
                            <p:childTnLst>
                              <p:par>
                                <p:cTn id="21" presetID="26"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par>
                          <p:cTn id="37" fill="hold">
                            <p:stCondLst>
                              <p:cond delay="7000"/>
                            </p:stCondLst>
                            <p:childTnLst>
                              <p:par>
                                <p:cTn id="38" presetID="31" presetClass="entr" presetSubtype="0" fill="hold" nodeType="afterEffect">
                                  <p:stCondLst>
                                    <p:cond delay="60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2000" fill="hold"/>
                                        <p:tgtEl>
                                          <p:spTgt spid="14"/>
                                        </p:tgtEl>
                                        <p:attrNameLst>
                                          <p:attrName>ppt_w</p:attrName>
                                        </p:attrNameLst>
                                      </p:cBhvr>
                                      <p:tavLst>
                                        <p:tav tm="0">
                                          <p:val>
                                            <p:fltVal val="0"/>
                                          </p:val>
                                        </p:tav>
                                        <p:tav tm="100000">
                                          <p:val>
                                            <p:strVal val="#ppt_w"/>
                                          </p:val>
                                        </p:tav>
                                      </p:tavLst>
                                    </p:anim>
                                    <p:anim calcmode="lin" valueType="num">
                                      <p:cBhvr>
                                        <p:cTn id="41" dur="2000" fill="hold"/>
                                        <p:tgtEl>
                                          <p:spTgt spid="14"/>
                                        </p:tgtEl>
                                        <p:attrNameLst>
                                          <p:attrName>ppt_h</p:attrName>
                                        </p:attrNameLst>
                                      </p:cBhvr>
                                      <p:tavLst>
                                        <p:tav tm="0">
                                          <p:val>
                                            <p:fltVal val="0"/>
                                          </p:val>
                                        </p:tav>
                                        <p:tav tm="100000">
                                          <p:val>
                                            <p:strVal val="#ppt_h"/>
                                          </p:val>
                                        </p:tav>
                                      </p:tavLst>
                                    </p:anim>
                                    <p:anim calcmode="lin" valueType="num">
                                      <p:cBhvr>
                                        <p:cTn id="42" dur="2000" fill="hold"/>
                                        <p:tgtEl>
                                          <p:spTgt spid="14"/>
                                        </p:tgtEl>
                                        <p:attrNameLst>
                                          <p:attrName>style.rotation</p:attrName>
                                        </p:attrNameLst>
                                      </p:cBhvr>
                                      <p:tavLst>
                                        <p:tav tm="0">
                                          <p:val>
                                            <p:fltVal val="90"/>
                                          </p:val>
                                        </p:tav>
                                        <p:tav tm="100000">
                                          <p:val>
                                            <p:fltVal val="0"/>
                                          </p:val>
                                        </p:tav>
                                      </p:tavLst>
                                    </p:anim>
                                    <p:animEffect transition="in" filter="fade">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xmlns="" id="{2375264C-FA82-4485-8CC0-E51A7C1EB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9">
            <a:extLst>
              <a:ext uri="{FF2B5EF4-FFF2-40B4-BE49-F238E27FC236}">
                <a16:creationId xmlns:a16="http://schemas.microsoft.com/office/drawing/2014/main" xmlns="" id="{CE06B04A-EFC4-4D87-9394-F6CAB4412D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224828">
            <a:off x="-61083" y="4411774"/>
            <a:ext cx="12423604" cy="3098886"/>
          </a:xfrm>
          <a:custGeom>
            <a:avLst/>
            <a:gdLst>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1521083 w 12423604"/>
              <a:gd name="connsiteY26" fmla="*/ 907963 h 3098886"/>
              <a:gd name="connsiteX27" fmla="*/ 1521083 w 12423604"/>
              <a:gd name="connsiteY27" fmla="*/ 156984 h 3098886"/>
              <a:gd name="connsiteX28" fmla="*/ 6375217 w 12423604"/>
              <a:gd name="connsiteY28" fmla="*/ 156984 h 3098886"/>
              <a:gd name="connsiteX29" fmla="*/ 6432940 w 12423604"/>
              <a:gd name="connsiteY29" fmla="*/ 144222 h 3098886"/>
              <a:gd name="connsiteX30" fmla="*/ 6530262 w 12423604"/>
              <a:gd name="connsiteY30" fmla="*/ 117741 h 3098886"/>
              <a:gd name="connsiteX31" fmla="*/ 6623767 w 12423604"/>
              <a:gd name="connsiteY31" fmla="*/ 133757 h 3098886"/>
              <a:gd name="connsiteX32" fmla="*/ 6769324 w 12423604"/>
              <a:gd name="connsiteY32" fmla="*/ 112953 h 3098886"/>
              <a:gd name="connsiteX33" fmla="*/ 6895535 w 12423604"/>
              <a:gd name="connsiteY33" fmla="*/ 106293 h 3098886"/>
              <a:gd name="connsiteX34" fmla="*/ 6909374 w 12423604"/>
              <a:gd name="connsiteY34" fmla="*/ 106549 h 3098886"/>
              <a:gd name="connsiteX35" fmla="*/ 6960225 w 12423604"/>
              <a:gd name="connsiteY35" fmla="*/ 117191 h 3098886"/>
              <a:gd name="connsiteX36" fmla="*/ 7195159 w 12423604"/>
              <a:gd name="connsiteY36" fmla="*/ 101005 h 3098886"/>
              <a:gd name="connsiteX37" fmla="*/ 7266160 w 12423604"/>
              <a:gd name="connsiteY37" fmla="*/ 111585 h 3098886"/>
              <a:gd name="connsiteX38" fmla="*/ 7301258 w 12423604"/>
              <a:gd name="connsiteY38" fmla="*/ 111463 h 3098886"/>
              <a:gd name="connsiteX39" fmla="*/ 7307195 w 12423604"/>
              <a:gd name="connsiteY39" fmla="*/ 111970 h 3098886"/>
              <a:gd name="connsiteX40" fmla="*/ 7347669 w 12423604"/>
              <a:gd name="connsiteY40" fmla="*/ 119090 h 3098886"/>
              <a:gd name="connsiteX41" fmla="*/ 7407142 w 12423604"/>
              <a:gd name="connsiteY41" fmla="*/ 135311 h 3098886"/>
              <a:gd name="connsiteX42" fmla="*/ 7434672 w 12423604"/>
              <a:gd name="connsiteY42" fmla="*/ 155651 h 3098886"/>
              <a:gd name="connsiteX43" fmla="*/ 7437294 w 12423604"/>
              <a:gd name="connsiteY43" fmla="*/ 156984 h 3098886"/>
              <a:gd name="connsiteX44" fmla="*/ 10433644 w 12423604"/>
              <a:gd name="connsiteY44" fmla="*/ 156984 h 3098886"/>
              <a:gd name="connsiteX45" fmla="*/ 10475797 w 12423604"/>
              <a:gd name="connsiteY45" fmla="*/ 142950 h 3098886"/>
              <a:gd name="connsiteX46" fmla="*/ 10555683 w 12423604"/>
              <a:gd name="connsiteY46" fmla="*/ 131061 h 3098886"/>
              <a:gd name="connsiteX47" fmla="*/ 10677195 w 12423604"/>
              <a:gd name="connsiteY47" fmla="*/ 111626 h 3098886"/>
              <a:gd name="connsiteX48" fmla="*/ 10804354 w 12423604"/>
              <a:gd name="connsiteY48" fmla="*/ 63016 h 3098886"/>
              <a:gd name="connsiteX49" fmla="*/ 11015466 w 12423604"/>
              <a:gd name="connsiteY49" fmla="*/ 3723 h 3098886"/>
              <a:gd name="connsiteX50" fmla="*/ 11059593 w 12423604"/>
              <a:gd name="connsiteY50"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1521083 w 12423604"/>
              <a:gd name="connsiteY26" fmla="*/ 907963 h 3098886"/>
              <a:gd name="connsiteX27" fmla="*/ 6375217 w 12423604"/>
              <a:gd name="connsiteY27" fmla="*/ 156984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7437294 w 12423604"/>
              <a:gd name="connsiteY42" fmla="*/ 156984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6375217 w 12423604"/>
              <a:gd name="connsiteY27" fmla="*/ 156984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7437294 w 12423604"/>
              <a:gd name="connsiteY42" fmla="*/ 156984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7437294 w 12423604"/>
              <a:gd name="connsiteY42" fmla="*/ 156984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7434672 w 12423604"/>
              <a:gd name="connsiteY41" fmla="*/ 155651 h 3098886"/>
              <a:gd name="connsiteX42" fmla="*/ 8618530 w 12423604"/>
              <a:gd name="connsiteY42" fmla="*/ 74758 h 3098886"/>
              <a:gd name="connsiteX43" fmla="*/ 10433644 w 12423604"/>
              <a:gd name="connsiteY43" fmla="*/ 156984 h 3098886"/>
              <a:gd name="connsiteX44" fmla="*/ 10475797 w 12423604"/>
              <a:gd name="connsiteY44" fmla="*/ 142950 h 3098886"/>
              <a:gd name="connsiteX45" fmla="*/ 10555683 w 12423604"/>
              <a:gd name="connsiteY45" fmla="*/ 131061 h 3098886"/>
              <a:gd name="connsiteX46" fmla="*/ 10677195 w 12423604"/>
              <a:gd name="connsiteY46" fmla="*/ 111626 h 3098886"/>
              <a:gd name="connsiteX47" fmla="*/ 10804354 w 12423604"/>
              <a:gd name="connsiteY47" fmla="*/ 63016 h 3098886"/>
              <a:gd name="connsiteX48" fmla="*/ 11015466 w 12423604"/>
              <a:gd name="connsiteY48" fmla="*/ 3723 h 3098886"/>
              <a:gd name="connsiteX49" fmla="*/ 11059593 w 12423604"/>
              <a:gd name="connsiteY4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7407142 w 12423604"/>
              <a:gd name="connsiteY40" fmla="*/ 135311 h 3098886"/>
              <a:gd name="connsiteX41" fmla="*/ 8618530 w 12423604"/>
              <a:gd name="connsiteY41" fmla="*/ 74758 h 3098886"/>
              <a:gd name="connsiteX42" fmla="*/ 10433644 w 12423604"/>
              <a:gd name="connsiteY42" fmla="*/ 156984 h 3098886"/>
              <a:gd name="connsiteX43" fmla="*/ 10475797 w 12423604"/>
              <a:gd name="connsiteY43" fmla="*/ 142950 h 3098886"/>
              <a:gd name="connsiteX44" fmla="*/ 10555683 w 12423604"/>
              <a:gd name="connsiteY44" fmla="*/ 131061 h 3098886"/>
              <a:gd name="connsiteX45" fmla="*/ 10677195 w 12423604"/>
              <a:gd name="connsiteY45" fmla="*/ 111626 h 3098886"/>
              <a:gd name="connsiteX46" fmla="*/ 10804354 w 12423604"/>
              <a:gd name="connsiteY46" fmla="*/ 63016 h 3098886"/>
              <a:gd name="connsiteX47" fmla="*/ 11015466 w 12423604"/>
              <a:gd name="connsiteY47" fmla="*/ 3723 h 3098886"/>
              <a:gd name="connsiteX48" fmla="*/ 11059593 w 12423604"/>
              <a:gd name="connsiteY48"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7347669 w 12423604"/>
              <a:gd name="connsiteY39" fmla="*/ 119090 h 3098886"/>
              <a:gd name="connsiteX40" fmla="*/ 8618530 w 12423604"/>
              <a:gd name="connsiteY40" fmla="*/ 74758 h 3098886"/>
              <a:gd name="connsiteX41" fmla="*/ 10433644 w 12423604"/>
              <a:gd name="connsiteY41" fmla="*/ 156984 h 3098886"/>
              <a:gd name="connsiteX42" fmla="*/ 10475797 w 12423604"/>
              <a:gd name="connsiteY42" fmla="*/ 142950 h 3098886"/>
              <a:gd name="connsiteX43" fmla="*/ 10555683 w 12423604"/>
              <a:gd name="connsiteY43" fmla="*/ 131061 h 3098886"/>
              <a:gd name="connsiteX44" fmla="*/ 10677195 w 12423604"/>
              <a:gd name="connsiteY44" fmla="*/ 111626 h 3098886"/>
              <a:gd name="connsiteX45" fmla="*/ 10804354 w 12423604"/>
              <a:gd name="connsiteY45" fmla="*/ 63016 h 3098886"/>
              <a:gd name="connsiteX46" fmla="*/ 11015466 w 12423604"/>
              <a:gd name="connsiteY46" fmla="*/ 3723 h 3098886"/>
              <a:gd name="connsiteX47" fmla="*/ 11059593 w 12423604"/>
              <a:gd name="connsiteY47"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6960225 w 12423604"/>
              <a:gd name="connsiteY34" fmla="*/ 117191 h 3098886"/>
              <a:gd name="connsiteX35" fmla="*/ 7195159 w 12423604"/>
              <a:gd name="connsiteY35" fmla="*/ 101005 h 3098886"/>
              <a:gd name="connsiteX36" fmla="*/ 7266160 w 12423604"/>
              <a:gd name="connsiteY36" fmla="*/ 111585 h 3098886"/>
              <a:gd name="connsiteX37" fmla="*/ 7301258 w 12423604"/>
              <a:gd name="connsiteY37" fmla="*/ 111463 h 3098886"/>
              <a:gd name="connsiteX38" fmla="*/ 7307195 w 12423604"/>
              <a:gd name="connsiteY38" fmla="*/ 111970 h 3098886"/>
              <a:gd name="connsiteX39" fmla="*/ 8618530 w 12423604"/>
              <a:gd name="connsiteY39" fmla="*/ 74758 h 3098886"/>
              <a:gd name="connsiteX40" fmla="*/ 10433644 w 12423604"/>
              <a:gd name="connsiteY40" fmla="*/ 156984 h 3098886"/>
              <a:gd name="connsiteX41" fmla="*/ 10475797 w 12423604"/>
              <a:gd name="connsiteY41" fmla="*/ 142950 h 3098886"/>
              <a:gd name="connsiteX42" fmla="*/ 10555683 w 12423604"/>
              <a:gd name="connsiteY42" fmla="*/ 131061 h 3098886"/>
              <a:gd name="connsiteX43" fmla="*/ 10677195 w 12423604"/>
              <a:gd name="connsiteY43" fmla="*/ 111626 h 3098886"/>
              <a:gd name="connsiteX44" fmla="*/ 10804354 w 12423604"/>
              <a:gd name="connsiteY44" fmla="*/ 63016 h 3098886"/>
              <a:gd name="connsiteX45" fmla="*/ 11015466 w 12423604"/>
              <a:gd name="connsiteY45" fmla="*/ 3723 h 3098886"/>
              <a:gd name="connsiteX46" fmla="*/ 11059593 w 12423604"/>
              <a:gd name="connsiteY46"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769324 w 12423604"/>
              <a:gd name="connsiteY31" fmla="*/ 112953 h 3098886"/>
              <a:gd name="connsiteX32" fmla="*/ 6895535 w 12423604"/>
              <a:gd name="connsiteY32" fmla="*/ 106293 h 3098886"/>
              <a:gd name="connsiteX33" fmla="*/ 6909374 w 12423604"/>
              <a:gd name="connsiteY33" fmla="*/ 106549 h 3098886"/>
              <a:gd name="connsiteX34" fmla="*/ 7195159 w 12423604"/>
              <a:gd name="connsiteY34" fmla="*/ 101005 h 3098886"/>
              <a:gd name="connsiteX35" fmla="*/ 7266160 w 12423604"/>
              <a:gd name="connsiteY35" fmla="*/ 111585 h 3098886"/>
              <a:gd name="connsiteX36" fmla="*/ 7301258 w 12423604"/>
              <a:gd name="connsiteY36" fmla="*/ 111463 h 3098886"/>
              <a:gd name="connsiteX37" fmla="*/ 7307195 w 12423604"/>
              <a:gd name="connsiteY37" fmla="*/ 111970 h 3098886"/>
              <a:gd name="connsiteX38" fmla="*/ 8618530 w 12423604"/>
              <a:gd name="connsiteY38" fmla="*/ 74758 h 3098886"/>
              <a:gd name="connsiteX39" fmla="*/ 10433644 w 12423604"/>
              <a:gd name="connsiteY39" fmla="*/ 156984 h 3098886"/>
              <a:gd name="connsiteX40" fmla="*/ 10475797 w 12423604"/>
              <a:gd name="connsiteY40" fmla="*/ 142950 h 3098886"/>
              <a:gd name="connsiteX41" fmla="*/ 10555683 w 12423604"/>
              <a:gd name="connsiteY41" fmla="*/ 131061 h 3098886"/>
              <a:gd name="connsiteX42" fmla="*/ 10677195 w 12423604"/>
              <a:gd name="connsiteY42" fmla="*/ 111626 h 3098886"/>
              <a:gd name="connsiteX43" fmla="*/ 10804354 w 12423604"/>
              <a:gd name="connsiteY43" fmla="*/ 63016 h 3098886"/>
              <a:gd name="connsiteX44" fmla="*/ 11015466 w 12423604"/>
              <a:gd name="connsiteY44" fmla="*/ 3723 h 3098886"/>
              <a:gd name="connsiteX45" fmla="*/ 11059593 w 12423604"/>
              <a:gd name="connsiteY45"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623767 w 12423604"/>
              <a:gd name="connsiteY30" fmla="*/ 133757 h 3098886"/>
              <a:gd name="connsiteX31" fmla="*/ 6895535 w 12423604"/>
              <a:gd name="connsiteY31" fmla="*/ 106293 h 3098886"/>
              <a:gd name="connsiteX32" fmla="*/ 6909374 w 12423604"/>
              <a:gd name="connsiteY32" fmla="*/ 106549 h 3098886"/>
              <a:gd name="connsiteX33" fmla="*/ 7195159 w 12423604"/>
              <a:gd name="connsiteY33" fmla="*/ 101005 h 3098886"/>
              <a:gd name="connsiteX34" fmla="*/ 7266160 w 12423604"/>
              <a:gd name="connsiteY34" fmla="*/ 111585 h 3098886"/>
              <a:gd name="connsiteX35" fmla="*/ 7301258 w 12423604"/>
              <a:gd name="connsiteY35" fmla="*/ 111463 h 3098886"/>
              <a:gd name="connsiteX36" fmla="*/ 7307195 w 12423604"/>
              <a:gd name="connsiteY36" fmla="*/ 111970 h 3098886"/>
              <a:gd name="connsiteX37" fmla="*/ 8618530 w 12423604"/>
              <a:gd name="connsiteY37" fmla="*/ 74758 h 3098886"/>
              <a:gd name="connsiteX38" fmla="*/ 10433644 w 12423604"/>
              <a:gd name="connsiteY38" fmla="*/ 156984 h 3098886"/>
              <a:gd name="connsiteX39" fmla="*/ 10475797 w 12423604"/>
              <a:gd name="connsiteY39" fmla="*/ 142950 h 3098886"/>
              <a:gd name="connsiteX40" fmla="*/ 10555683 w 12423604"/>
              <a:gd name="connsiteY40" fmla="*/ 131061 h 3098886"/>
              <a:gd name="connsiteX41" fmla="*/ 10677195 w 12423604"/>
              <a:gd name="connsiteY41" fmla="*/ 111626 h 3098886"/>
              <a:gd name="connsiteX42" fmla="*/ 10804354 w 12423604"/>
              <a:gd name="connsiteY42" fmla="*/ 63016 h 3098886"/>
              <a:gd name="connsiteX43" fmla="*/ 11015466 w 12423604"/>
              <a:gd name="connsiteY43" fmla="*/ 3723 h 3098886"/>
              <a:gd name="connsiteX44" fmla="*/ 11059593 w 12423604"/>
              <a:gd name="connsiteY44"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266160 w 12423604"/>
              <a:gd name="connsiteY33" fmla="*/ 111585 h 3098886"/>
              <a:gd name="connsiteX34" fmla="*/ 7301258 w 12423604"/>
              <a:gd name="connsiteY34" fmla="*/ 111463 h 3098886"/>
              <a:gd name="connsiteX35" fmla="*/ 7307195 w 12423604"/>
              <a:gd name="connsiteY35" fmla="*/ 111970 h 3098886"/>
              <a:gd name="connsiteX36" fmla="*/ 8618530 w 12423604"/>
              <a:gd name="connsiteY36" fmla="*/ 74758 h 3098886"/>
              <a:gd name="connsiteX37" fmla="*/ 10433644 w 12423604"/>
              <a:gd name="connsiteY37" fmla="*/ 156984 h 3098886"/>
              <a:gd name="connsiteX38" fmla="*/ 10475797 w 12423604"/>
              <a:gd name="connsiteY38" fmla="*/ 142950 h 3098886"/>
              <a:gd name="connsiteX39" fmla="*/ 10555683 w 12423604"/>
              <a:gd name="connsiteY39" fmla="*/ 131061 h 3098886"/>
              <a:gd name="connsiteX40" fmla="*/ 10677195 w 12423604"/>
              <a:gd name="connsiteY40" fmla="*/ 111626 h 3098886"/>
              <a:gd name="connsiteX41" fmla="*/ 10804354 w 12423604"/>
              <a:gd name="connsiteY41" fmla="*/ 63016 h 3098886"/>
              <a:gd name="connsiteX42" fmla="*/ 11015466 w 12423604"/>
              <a:gd name="connsiteY42" fmla="*/ 3723 h 3098886"/>
              <a:gd name="connsiteX43" fmla="*/ 11059593 w 12423604"/>
              <a:gd name="connsiteY43"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266160 w 12423604"/>
              <a:gd name="connsiteY33" fmla="*/ 111585 h 3098886"/>
              <a:gd name="connsiteX34" fmla="*/ 7301258 w 12423604"/>
              <a:gd name="connsiteY34" fmla="*/ 111463 h 3098886"/>
              <a:gd name="connsiteX35" fmla="*/ 8618530 w 12423604"/>
              <a:gd name="connsiteY35" fmla="*/ 74758 h 3098886"/>
              <a:gd name="connsiteX36" fmla="*/ 10433644 w 12423604"/>
              <a:gd name="connsiteY36" fmla="*/ 156984 h 3098886"/>
              <a:gd name="connsiteX37" fmla="*/ 10475797 w 12423604"/>
              <a:gd name="connsiteY37" fmla="*/ 142950 h 3098886"/>
              <a:gd name="connsiteX38" fmla="*/ 10555683 w 12423604"/>
              <a:gd name="connsiteY38" fmla="*/ 131061 h 3098886"/>
              <a:gd name="connsiteX39" fmla="*/ 10677195 w 12423604"/>
              <a:gd name="connsiteY39" fmla="*/ 111626 h 3098886"/>
              <a:gd name="connsiteX40" fmla="*/ 10804354 w 12423604"/>
              <a:gd name="connsiteY40" fmla="*/ 63016 h 3098886"/>
              <a:gd name="connsiteX41" fmla="*/ 11015466 w 12423604"/>
              <a:gd name="connsiteY41" fmla="*/ 3723 h 3098886"/>
              <a:gd name="connsiteX42" fmla="*/ 11059593 w 12423604"/>
              <a:gd name="connsiteY42"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266160 w 12423604"/>
              <a:gd name="connsiteY33" fmla="*/ 111585 h 3098886"/>
              <a:gd name="connsiteX34" fmla="*/ 7862568 w 12423604"/>
              <a:gd name="connsiteY34" fmla="*/ 189246 h 3098886"/>
              <a:gd name="connsiteX35" fmla="*/ 8618530 w 12423604"/>
              <a:gd name="connsiteY35" fmla="*/ 74758 h 3098886"/>
              <a:gd name="connsiteX36" fmla="*/ 10433644 w 12423604"/>
              <a:gd name="connsiteY36" fmla="*/ 156984 h 3098886"/>
              <a:gd name="connsiteX37" fmla="*/ 10475797 w 12423604"/>
              <a:gd name="connsiteY37" fmla="*/ 142950 h 3098886"/>
              <a:gd name="connsiteX38" fmla="*/ 10555683 w 12423604"/>
              <a:gd name="connsiteY38" fmla="*/ 131061 h 3098886"/>
              <a:gd name="connsiteX39" fmla="*/ 10677195 w 12423604"/>
              <a:gd name="connsiteY39" fmla="*/ 111626 h 3098886"/>
              <a:gd name="connsiteX40" fmla="*/ 10804354 w 12423604"/>
              <a:gd name="connsiteY40" fmla="*/ 63016 h 3098886"/>
              <a:gd name="connsiteX41" fmla="*/ 11015466 w 12423604"/>
              <a:gd name="connsiteY41" fmla="*/ 3723 h 3098886"/>
              <a:gd name="connsiteX42" fmla="*/ 11059593 w 12423604"/>
              <a:gd name="connsiteY42"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195159 w 12423604"/>
              <a:gd name="connsiteY32" fmla="*/ 101005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530262 w 12423604"/>
              <a:gd name="connsiteY29" fmla="*/ 117741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182967 w 12423604"/>
              <a:gd name="connsiteY26" fmla="*/ 748153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555683 w 12423604"/>
              <a:gd name="connsiteY37" fmla="*/ 131061 h 3098886"/>
              <a:gd name="connsiteX38" fmla="*/ 10677195 w 12423604"/>
              <a:gd name="connsiteY38" fmla="*/ 111626 h 3098886"/>
              <a:gd name="connsiteX39" fmla="*/ 10804354 w 12423604"/>
              <a:gd name="connsiteY39" fmla="*/ 63016 h 3098886"/>
              <a:gd name="connsiteX40" fmla="*/ 11015466 w 12423604"/>
              <a:gd name="connsiteY40" fmla="*/ 3723 h 3098886"/>
              <a:gd name="connsiteX41" fmla="*/ 11059593 w 12423604"/>
              <a:gd name="connsiteY41"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475797 w 12423604"/>
              <a:gd name="connsiteY36" fmla="*/ 142950 h 3098886"/>
              <a:gd name="connsiteX37" fmla="*/ 10677195 w 12423604"/>
              <a:gd name="connsiteY37" fmla="*/ 111626 h 3098886"/>
              <a:gd name="connsiteX38" fmla="*/ 10804354 w 12423604"/>
              <a:gd name="connsiteY38" fmla="*/ 63016 h 3098886"/>
              <a:gd name="connsiteX39" fmla="*/ 11015466 w 12423604"/>
              <a:gd name="connsiteY39" fmla="*/ 3723 h 3098886"/>
              <a:gd name="connsiteX40" fmla="*/ 11059593 w 12423604"/>
              <a:gd name="connsiteY40"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433644 w 12423604"/>
              <a:gd name="connsiteY35" fmla="*/ 156984 h 3098886"/>
              <a:gd name="connsiteX36" fmla="*/ 10677195 w 12423604"/>
              <a:gd name="connsiteY36" fmla="*/ 111626 h 3098886"/>
              <a:gd name="connsiteX37" fmla="*/ 10804354 w 12423604"/>
              <a:gd name="connsiteY37" fmla="*/ 63016 h 3098886"/>
              <a:gd name="connsiteX38" fmla="*/ 11015466 w 12423604"/>
              <a:gd name="connsiteY38" fmla="*/ 3723 h 3098886"/>
              <a:gd name="connsiteX39" fmla="*/ 11059593 w 12423604"/>
              <a:gd name="connsiteY3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220977 w 12423604"/>
              <a:gd name="connsiteY35" fmla="*/ 166244 h 3098886"/>
              <a:gd name="connsiteX36" fmla="*/ 10677195 w 12423604"/>
              <a:gd name="connsiteY36" fmla="*/ 111626 h 3098886"/>
              <a:gd name="connsiteX37" fmla="*/ 10804354 w 12423604"/>
              <a:gd name="connsiteY37" fmla="*/ 63016 h 3098886"/>
              <a:gd name="connsiteX38" fmla="*/ 11015466 w 12423604"/>
              <a:gd name="connsiteY38" fmla="*/ 3723 h 3098886"/>
              <a:gd name="connsiteX39" fmla="*/ 11059593 w 12423604"/>
              <a:gd name="connsiteY39" fmla="*/ 1243 h 3098886"/>
              <a:gd name="connsiteX0" fmla="*/ 11059593 w 12423604"/>
              <a:gd name="connsiteY0" fmla="*/ 1243 h 3098886"/>
              <a:gd name="connsiteX1" fmla="*/ 11079101 w 12423604"/>
              <a:gd name="connsiteY1" fmla="*/ 6766 h 3098886"/>
              <a:gd name="connsiteX2" fmla="*/ 11093265 w 12423604"/>
              <a:gd name="connsiteY2" fmla="*/ 11493 h 3098886"/>
              <a:gd name="connsiteX3" fmla="*/ 11168626 w 12423604"/>
              <a:gd name="connsiteY3" fmla="*/ 27004 h 3098886"/>
              <a:gd name="connsiteX4" fmla="*/ 11250051 w 12423604"/>
              <a:gd name="connsiteY4" fmla="*/ 58932 h 3098886"/>
              <a:gd name="connsiteX5" fmla="*/ 11475058 w 12423604"/>
              <a:gd name="connsiteY5" fmla="*/ 72039 h 3098886"/>
              <a:gd name="connsiteX6" fmla="*/ 11629883 w 12423604"/>
              <a:gd name="connsiteY6" fmla="*/ 103557 h 3098886"/>
              <a:gd name="connsiteX7" fmla="*/ 11840096 w 12423604"/>
              <a:gd name="connsiteY7" fmla="*/ 165317 h 3098886"/>
              <a:gd name="connsiteX8" fmla="*/ 11916192 w 12423604"/>
              <a:gd name="connsiteY8" fmla="*/ 173680 h 3098886"/>
              <a:gd name="connsiteX9" fmla="*/ 12018905 w 12423604"/>
              <a:gd name="connsiteY9" fmla="*/ 217141 h 3098886"/>
              <a:gd name="connsiteX10" fmla="*/ 12055606 w 12423604"/>
              <a:gd name="connsiteY10" fmla="*/ 224848 h 3098886"/>
              <a:gd name="connsiteX11" fmla="*/ 12156468 w 12423604"/>
              <a:gd name="connsiteY11" fmla="*/ 251157 h 3098886"/>
              <a:gd name="connsiteX12" fmla="*/ 12348784 w 12423604"/>
              <a:gd name="connsiteY12" fmla="*/ 293146 h 3098886"/>
              <a:gd name="connsiteX13" fmla="*/ 12386894 w 12423604"/>
              <a:gd name="connsiteY13" fmla="*/ 312541 h 3098886"/>
              <a:gd name="connsiteX14" fmla="*/ 12419149 w 12423604"/>
              <a:gd name="connsiteY14" fmla="*/ 321812 h 3098886"/>
              <a:gd name="connsiteX15" fmla="*/ 12423604 w 12423604"/>
              <a:gd name="connsiteY15" fmla="*/ 323129 h 3098886"/>
              <a:gd name="connsiteX16" fmla="*/ 12119469 w 12423604"/>
              <a:gd name="connsiteY16" fmla="*/ 3098886 h 3098886"/>
              <a:gd name="connsiteX17" fmla="*/ 0 w 12423604"/>
              <a:gd name="connsiteY17" fmla="*/ 1770974 h 3098886"/>
              <a:gd name="connsiteX18" fmla="*/ 108269 w 12423604"/>
              <a:gd name="connsiteY18" fmla="*/ 782842 h 3098886"/>
              <a:gd name="connsiteX19" fmla="*/ 405119 w 12423604"/>
              <a:gd name="connsiteY19" fmla="*/ 840035 h 3098886"/>
              <a:gd name="connsiteX20" fmla="*/ 646849 w 12423604"/>
              <a:gd name="connsiteY20" fmla="*/ 844077 h 3098886"/>
              <a:gd name="connsiteX21" fmla="*/ 735614 w 12423604"/>
              <a:gd name="connsiteY21" fmla="*/ 855947 h 3098886"/>
              <a:gd name="connsiteX22" fmla="*/ 936321 w 12423604"/>
              <a:gd name="connsiteY22" fmla="*/ 878503 h 3098886"/>
              <a:gd name="connsiteX23" fmla="*/ 1128599 w 12423604"/>
              <a:gd name="connsiteY23" fmla="*/ 897894 h 3098886"/>
              <a:gd name="connsiteX24" fmla="*/ 1234529 w 12423604"/>
              <a:gd name="connsiteY24" fmla="*/ 908483 h 3098886"/>
              <a:gd name="connsiteX25" fmla="*/ 1492278 w 12423604"/>
              <a:gd name="connsiteY25" fmla="*/ 903833 h 3098886"/>
              <a:gd name="connsiteX26" fmla="*/ 3215143 w 12423604"/>
              <a:gd name="connsiteY26" fmla="*/ 751679 h 3098886"/>
              <a:gd name="connsiteX27" fmla="*/ 4929526 w 12423604"/>
              <a:gd name="connsiteY27" fmla="*/ 275358 h 3098886"/>
              <a:gd name="connsiteX28" fmla="*/ 6432940 w 12423604"/>
              <a:gd name="connsiteY28" fmla="*/ 144222 h 3098886"/>
              <a:gd name="connsiteX29" fmla="*/ 6735877 w 12423604"/>
              <a:gd name="connsiteY29" fmla="*/ 172832 h 3098886"/>
              <a:gd name="connsiteX30" fmla="*/ 6895535 w 12423604"/>
              <a:gd name="connsiteY30" fmla="*/ 106293 h 3098886"/>
              <a:gd name="connsiteX31" fmla="*/ 6909374 w 12423604"/>
              <a:gd name="connsiteY31" fmla="*/ 106549 h 3098886"/>
              <a:gd name="connsiteX32" fmla="*/ 7348985 w 12423604"/>
              <a:gd name="connsiteY32" fmla="*/ 182984 h 3098886"/>
              <a:gd name="connsiteX33" fmla="*/ 7862568 w 12423604"/>
              <a:gd name="connsiteY33" fmla="*/ 189246 h 3098886"/>
              <a:gd name="connsiteX34" fmla="*/ 8618530 w 12423604"/>
              <a:gd name="connsiteY34" fmla="*/ 74758 h 3098886"/>
              <a:gd name="connsiteX35" fmla="*/ 10220977 w 12423604"/>
              <a:gd name="connsiteY35" fmla="*/ 166244 h 3098886"/>
              <a:gd name="connsiteX36" fmla="*/ 10677195 w 12423604"/>
              <a:gd name="connsiteY36" fmla="*/ 111626 h 3098886"/>
              <a:gd name="connsiteX37" fmla="*/ 10804354 w 12423604"/>
              <a:gd name="connsiteY37" fmla="*/ 63016 h 3098886"/>
              <a:gd name="connsiteX38" fmla="*/ 11015466 w 12423604"/>
              <a:gd name="connsiteY38" fmla="*/ 3723 h 3098886"/>
              <a:gd name="connsiteX39" fmla="*/ 11059593 w 12423604"/>
              <a:gd name="connsiteY39" fmla="*/ 1243 h 30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23604" h="3098886">
                <a:moveTo>
                  <a:pt x="11059593" y="1243"/>
                </a:moveTo>
                <a:cubicBezTo>
                  <a:pt x="11068157" y="3014"/>
                  <a:pt x="11072618" y="6119"/>
                  <a:pt x="11079101" y="6766"/>
                </a:cubicBezTo>
                <a:lnTo>
                  <a:pt x="11093265" y="11493"/>
                </a:lnTo>
                <a:cubicBezTo>
                  <a:pt x="11108185" y="14866"/>
                  <a:pt x="11142495" y="19098"/>
                  <a:pt x="11168626" y="27004"/>
                </a:cubicBezTo>
                <a:cubicBezTo>
                  <a:pt x="11186935" y="40361"/>
                  <a:pt x="11235526" y="58342"/>
                  <a:pt x="11250051" y="58932"/>
                </a:cubicBezTo>
                <a:cubicBezTo>
                  <a:pt x="11274007" y="55540"/>
                  <a:pt x="11412598" y="63296"/>
                  <a:pt x="11475058" y="72039"/>
                </a:cubicBezTo>
                <a:cubicBezTo>
                  <a:pt x="11529969" y="88644"/>
                  <a:pt x="11586280" y="89024"/>
                  <a:pt x="11629883" y="103557"/>
                </a:cubicBezTo>
                <a:cubicBezTo>
                  <a:pt x="11675312" y="147520"/>
                  <a:pt x="11792378" y="153630"/>
                  <a:pt x="11840096" y="165317"/>
                </a:cubicBezTo>
                <a:cubicBezTo>
                  <a:pt x="11860698" y="173175"/>
                  <a:pt x="11902615" y="171806"/>
                  <a:pt x="11916192" y="173680"/>
                </a:cubicBezTo>
                <a:cubicBezTo>
                  <a:pt x="11979956" y="188058"/>
                  <a:pt x="11984668" y="202653"/>
                  <a:pt x="12018905" y="217141"/>
                </a:cubicBezTo>
                <a:cubicBezTo>
                  <a:pt x="12031717" y="209251"/>
                  <a:pt x="12043513" y="214860"/>
                  <a:pt x="12055606" y="224848"/>
                </a:cubicBezTo>
                <a:cubicBezTo>
                  <a:pt x="12087847" y="225658"/>
                  <a:pt x="12119215" y="242107"/>
                  <a:pt x="12156468" y="251157"/>
                </a:cubicBezTo>
                <a:cubicBezTo>
                  <a:pt x="12205331" y="262540"/>
                  <a:pt x="12310379" y="282916"/>
                  <a:pt x="12348784" y="293146"/>
                </a:cubicBezTo>
                <a:lnTo>
                  <a:pt x="12386894" y="312541"/>
                </a:lnTo>
                <a:cubicBezTo>
                  <a:pt x="12393965" y="321061"/>
                  <a:pt x="12407257" y="320518"/>
                  <a:pt x="12419149" y="321812"/>
                </a:cubicBezTo>
                <a:lnTo>
                  <a:pt x="12423604" y="323129"/>
                </a:lnTo>
                <a:lnTo>
                  <a:pt x="12119469" y="3098886"/>
                </a:lnTo>
                <a:lnTo>
                  <a:pt x="0" y="1770974"/>
                </a:lnTo>
                <a:lnTo>
                  <a:pt x="108269" y="782842"/>
                </a:lnTo>
                <a:cubicBezTo>
                  <a:pt x="265792" y="792036"/>
                  <a:pt x="306169" y="820970"/>
                  <a:pt x="405119" y="840035"/>
                </a:cubicBezTo>
                <a:cubicBezTo>
                  <a:pt x="494883" y="850240"/>
                  <a:pt x="591766" y="841425"/>
                  <a:pt x="646849" y="844077"/>
                </a:cubicBezTo>
                <a:cubicBezTo>
                  <a:pt x="682285" y="859509"/>
                  <a:pt x="702163" y="861873"/>
                  <a:pt x="735614" y="855947"/>
                </a:cubicBezTo>
                <a:cubicBezTo>
                  <a:pt x="806644" y="864218"/>
                  <a:pt x="849363" y="834675"/>
                  <a:pt x="936321" y="878503"/>
                </a:cubicBezTo>
                <a:cubicBezTo>
                  <a:pt x="979324" y="873680"/>
                  <a:pt x="1107059" y="913918"/>
                  <a:pt x="1128599" y="897894"/>
                </a:cubicBezTo>
                <a:cubicBezTo>
                  <a:pt x="1180829" y="897379"/>
                  <a:pt x="1151574" y="917356"/>
                  <a:pt x="1234529" y="908483"/>
                </a:cubicBezTo>
                <a:cubicBezTo>
                  <a:pt x="1320445" y="906933"/>
                  <a:pt x="1447422" y="889811"/>
                  <a:pt x="1492278" y="903833"/>
                </a:cubicBezTo>
                <a:cubicBezTo>
                  <a:pt x="2181166" y="995920"/>
                  <a:pt x="2640855" y="802397"/>
                  <a:pt x="3215143" y="751679"/>
                </a:cubicBezTo>
                <a:cubicBezTo>
                  <a:pt x="3647102" y="528776"/>
                  <a:pt x="4358065" y="434132"/>
                  <a:pt x="4929526" y="275358"/>
                </a:cubicBezTo>
                <a:cubicBezTo>
                  <a:pt x="5454026" y="315610"/>
                  <a:pt x="5931802" y="187934"/>
                  <a:pt x="6432940" y="144222"/>
                </a:cubicBezTo>
                <a:cubicBezTo>
                  <a:pt x="6478328" y="133564"/>
                  <a:pt x="6724316" y="177933"/>
                  <a:pt x="6735877" y="172832"/>
                </a:cubicBezTo>
                <a:cubicBezTo>
                  <a:pt x="6812976" y="166511"/>
                  <a:pt x="6832350" y="108158"/>
                  <a:pt x="6895535" y="106293"/>
                </a:cubicBezTo>
                <a:lnTo>
                  <a:pt x="6909374" y="106549"/>
                </a:lnTo>
                <a:lnTo>
                  <a:pt x="7348985" y="182984"/>
                </a:lnTo>
                <a:lnTo>
                  <a:pt x="7862568" y="189246"/>
                </a:lnTo>
                <a:lnTo>
                  <a:pt x="8618530" y="74758"/>
                </a:lnTo>
                <a:cubicBezTo>
                  <a:pt x="9152679" y="105253"/>
                  <a:pt x="9515374" y="214649"/>
                  <a:pt x="10220977" y="166244"/>
                </a:cubicBezTo>
                <a:lnTo>
                  <a:pt x="10677195" y="111626"/>
                </a:lnTo>
                <a:cubicBezTo>
                  <a:pt x="10718641" y="100287"/>
                  <a:pt x="10749469" y="72308"/>
                  <a:pt x="10804354" y="63016"/>
                </a:cubicBezTo>
                <a:cubicBezTo>
                  <a:pt x="10859660" y="23214"/>
                  <a:pt x="10950460" y="30607"/>
                  <a:pt x="11015466" y="3723"/>
                </a:cubicBezTo>
                <a:cubicBezTo>
                  <a:pt x="11038362" y="-964"/>
                  <a:pt x="11051029" y="-527"/>
                  <a:pt x="11059593" y="1243"/>
                </a:cubicBezTo>
                <a:close/>
              </a:path>
            </a:pathLst>
          </a:custGeom>
          <a:blipFill>
            <a:blip r:embed="rId2" cstate="print"/>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13">
            <a:extLst>
              <a:ext uri="{FF2B5EF4-FFF2-40B4-BE49-F238E27FC236}">
                <a16:creationId xmlns:a16="http://schemas.microsoft.com/office/drawing/2014/main" xmlns="" id="{49FEE1A1-3062-4F77-B515-7EFB1A1F3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V="1">
            <a:off x="225630" y="411957"/>
            <a:ext cx="10926138" cy="5812296"/>
          </a:xfrm>
          <a:custGeom>
            <a:avLst/>
            <a:gdLst>
              <a:gd name="connsiteX0" fmla="*/ 0 w 10957452"/>
              <a:gd name="connsiteY0" fmla="*/ 0 h 5830350"/>
              <a:gd name="connsiteX1" fmla="*/ 10957452 w 10957452"/>
              <a:gd name="connsiteY1" fmla="*/ 0 h 5830350"/>
              <a:gd name="connsiteX2" fmla="*/ 10957452 w 10957452"/>
              <a:gd name="connsiteY2" fmla="*/ 5830350 h 5830350"/>
              <a:gd name="connsiteX3" fmla="*/ 0 w 10957452"/>
              <a:gd name="connsiteY3" fmla="*/ 5830350 h 5830350"/>
              <a:gd name="connsiteX4" fmla="*/ 0 w 10957452"/>
              <a:gd name="connsiteY4" fmla="*/ 0 h 5830350"/>
              <a:gd name="connsiteX0" fmla="*/ 0 w 10957452"/>
              <a:gd name="connsiteY0" fmla="*/ 0 h 5830350"/>
              <a:gd name="connsiteX1" fmla="*/ 10957452 w 10957452"/>
              <a:gd name="connsiteY1" fmla="*/ 0 h 5830350"/>
              <a:gd name="connsiteX2" fmla="*/ 10927001 w 10957452"/>
              <a:gd name="connsiteY2" fmla="*/ 5798817 h 5830350"/>
              <a:gd name="connsiteX3" fmla="*/ 0 w 10957452"/>
              <a:gd name="connsiteY3" fmla="*/ 5830350 h 5830350"/>
              <a:gd name="connsiteX4" fmla="*/ 0 w 10957452"/>
              <a:gd name="connsiteY4" fmla="*/ 0 h 5830350"/>
              <a:gd name="connsiteX0" fmla="*/ 0 w 10927001"/>
              <a:gd name="connsiteY0" fmla="*/ 0 h 5830350"/>
              <a:gd name="connsiteX1" fmla="*/ 10926352 w 10927001"/>
              <a:gd name="connsiteY1" fmla="*/ 5657 h 5830350"/>
              <a:gd name="connsiteX2" fmla="*/ 10927001 w 10927001"/>
              <a:gd name="connsiteY2" fmla="*/ 5798817 h 5830350"/>
              <a:gd name="connsiteX3" fmla="*/ 0 w 10927001"/>
              <a:gd name="connsiteY3" fmla="*/ 5830350 h 5830350"/>
              <a:gd name="connsiteX4" fmla="*/ 0 w 10927001"/>
              <a:gd name="connsiteY4" fmla="*/ 0 h 5830350"/>
              <a:gd name="connsiteX0" fmla="*/ 0 w 10927001"/>
              <a:gd name="connsiteY0" fmla="*/ 0 h 5830350"/>
              <a:gd name="connsiteX1" fmla="*/ 10926136 w 10927001"/>
              <a:gd name="connsiteY1" fmla="*/ 18054 h 5830350"/>
              <a:gd name="connsiteX2" fmla="*/ 10927001 w 10927001"/>
              <a:gd name="connsiteY2" fmla="*/ 5798817 h 5830350"/>
              <a:gd name="connsiteX3" fmla="*/ 0 w 10927001"/>
              <a:gd name="connsiteY3" fmla="*/ 5830350 h 5830350"/>
              <a:gd name="connsiteX4" fmla="*/ 0 w 10927001"/>
              <a:gd name="connsiteY4" fmla="*/ 0 h 5830350"/>
              <a:gd name="connsiteX0" fmla="*/ 0 w 10926138"/>
              <a:gd name="connsiteY0" fmla="*/ 0 h 5830350"/>
              <a:gd name="connsiteX1" fmla="*/ 10926136 w 10926138"/>
              <a:gd name="connsiteY1" fmla="*/ 18054 h 5830350"/>
              <a:gd name="connsiteX2" fmla="*/ 10914605 w 10926138"/>
              <a:gd name="connsiteY2" fmla="*/ 5798601 h 5830350"/>
              <a:gd name="connsiteX3" fmla="*/ 0 w 10926138"/>
              <a:gd name="connsiteY3" fmla="*/ 5830350 h 5830350"/>
              <a:gd name="connsiteX4" fmla="*/ 0 w 10926138"/>
              <a:gd name="connsiteY4" fmla="*/ 0 h 5830350"/>
              <a:gd name="connsiteX0" fmla="*/ 5658 w 10926138"/>
              <a:gd name="connsiteY0" fmla="*/ 13046 h 5812296"/>
              <a:gd name="connsiteX1" fmla="*/ 10926136 w 10926138"/>
              <a:gd name="connsiteY1" fmla="*/ 0 h 5812296"/>
              <a:gd name="connsiteX2" fmla="*/ 10914605 w 10926138"/>
              <a:gd name="connsiteY2" fmla="*/ 5780547 h 5812296"/>
              <a:gd name="connsiteX3" fmla="*/ 0 w 10926138"/>
              <a:gd name="connsiteY3" fmla="*/ 5812296 h 5812296"/>
              <a:gd name="connsiteX4" fmla="*/ 5658 w 10926138"/>
              <a:gd name="connsiteY4" fmla="*/ 13046 h 5812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6138" h="5812296">
                <a:moveTo>
                  <a:pt x="5658" y="13046"/>
                </a:moveTo>
                <a:lnTo>
                  <a:pt x="10926136" y="0"/>
                </a:lnTo>
                <a:cubicBezTo>
                  <a:pt x="10926352" y="1931053"/>
                  <a:pt x="10914389" y="3849494"/>
                  <a:pt x="10914605" y="5780547"/>
                </a:cubicBezTo>
                <a:lnTo>
                  <a:pt x="0" y="5812296"/>
                </a:lnTo>
                <a:lnTo>
                  <a:pt x="5658" y="13046"/>
                </a:lnTo>
                <a:close/>
              </a:path>
            </a:pathLst>
          </a:cu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vestiti, persona, sedia, donna&#10;&#10;Descrizione generata automaticamente">
            <a:extLst>
              <a:ext uri="{FF2B5EF4-FFF2-40B4-BE49-F238E27FC236}">
                <a16:creationId xmlns:a16="http://schemas.microsoft.com/office/drawing/2014/main" xmlns="" id="{33A39CC9-E0A2-187F-968F-B3384CBAECC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750" b="36021"/>
          <a:stretch/>
        </p:blipFill>
        <p:spPr>
          <a:xfrm>
            <a:off x="340763" y="494386"/>
            <a:ext cx="11160018" cy="5986099"/>
          </a:xfrm>
          <a:custGeom>
            <a:avLst/>
            <a:gdLst/>
            <a:ahLst/>
            <a:cxnLst/>
            <a:rect l="l" t="t" r="r" b="b"/>
            <a:pathLst>
              <a:path w="11160018" h="5986099">
                <a:moveTo>
                  <a:pt x="2880319" y="0"/>
                </a:moveTo>
                <a:lnTo>
                  <a:pt x="2924461" y="7176"/>
                </a:lnTo>
                <a:cubicBezTo>
                  <a:pt x="2936784" y="7875"/>
                  <a:pt x="2940043" y="3407"/>
                  <a:pt x="2954257" y="4191"/>
                </a:cubicBezTo>
                <a:lnTo>
                  <a:pt x="3009750" y="11881"/>
                </a:lnTo>
                <a:lnTo>
                  <a:pt x="3090932" y="18964"/>
                </a:lnTo>
                <a:lnTo>
                  <a:pt x="3146814" y="26514"/>
                </a:lnTo>
                <a:lnTo>
                  <a:pt x="3157590" y="28825"/>
                </a:lnTo>
                <a:lnTo>
                  <a:pt x="3523256" y="28826"/>
                </a:lnTo>
                <a:lnTo>
                  <a:pt x="3550231" y="26242"/>
                </a:lnTo>
                <a:lnTo>
                  <a:pt x="3641235" y="28825"/>
                </a:lnTo>
                <a:lnTo>
                  <a:pt x="3654450" y="25305"/>
                </a:lnTo>
                <a:lnTo>
                  <a:pt x="3743422" y="28825"/>
                </a:lnTo>
                <a:cubicBezTo>
                  <a:pt x="3772886" y="28327"/>
                  <a:pt x="3823940" y="29113"/>
                  <a:pt x="3840903" y="25835"/>
                </a:cubicBezTo>
                <a:lnTo>
                  <a:pt x="3848181" y="17800"/>
                </a:lnTo>
                <a:lnTo>
                  <a:pt x="3869560" y="17096"/>
                </a:lnTo>
                <a:cubicBezTo>
                  <a:pt x="3871124" y="17711"/>
                  <a:pt x="3901945" y="17198"/>
                  <a:pt x="3903217" y="17249"/>
                </a:cubicBezTo>
                <a:lnTo>
                  <a:pt x="3978608" y="25681"/>
                </a:lnTo>
                <a:lnTo>
                  <a:pt x="10629692" y="20986"/>
                </a:lnTo>
                <a:lnTo>
                  <a:pt x="10629692" y="25557"/>
                </a:lnTo>
                <a:lnTo>
                  <a:pt x="10653919" y="35273"/>
                </a:lnTo>
                <a:lnTo>
                  <a:pt x="10662783" y="55753"/>
                </a:lnTo>
                <a:lnTo>
                  <a:pt x="10932257" y="46153"/>
                </a:lnTo>
                <a:lnTo>
                  <a:pt x="10932416" y="50721"/>
                </a:lnTo>
                <a:lnTo>
                  <a:pt x="10956968" y="59587"/>
                </a:lnTo>
                <a:cubicBezTo>
                  <a:pt x="10963445" y="65409"/>
                  <a:pt x="10967632" y="73614"/>
                  <a:pt x="10968008" y="82837"/>
                </a:cubicBezTo>
                <a:lnTo>
                  <a:pt x="11063841" y="2827126"/>
                </a:lnTo>
                <a:lnTo>
                  <a:pt x="11059943" y="2837138"/>
                </a:lnTo>
                <a:lnTo>
                  <a:pt x="11064505" y="2845053"/>
                </a:lnTo>
                <a:lnTo>
                  <a:pt x="11160002" y="5579729"/>
                </a:lnTo>
                <a:cubicBezTo>
                  <a:pt x="11160297" y="5588973"/>
                  <a:pt x="11156704" y="5597474"/>
                  <a:pt x="11150645" y="5603753"/>
                </a:cubicBezTo>
                <a:lnTo>
                  <a:pt x="11126703" y="5614360"/>
                </a:lnTo>
                <a:lnTo>
                  <a:pt x="11126774" y="5616394"/>
                </a:lnTo>
                <a:lnTo>
                  <a:pt x="10583946" y="5635350"/>
                </a:lnTo>
                <a:lnTo>
                  <a:pt x="10570184" y="5639499"/>
                </a:lnTo>
                <a:cubicBezTo>
                  <a:pt x="10562791" y="5641286"/>
                  <a:pt x="10552601" y="5643060"/>
                  <a:pt x="10537132" y="5644340"/>
                </a:cubicBezTo>
                <a:cubicBezTo>
                  <a:pt x="10498203" y="5633456"/>
                  <a:pt x="10449254" y="5664719"/>
                  <a:pt x="10400830" y="5649948"/>
                </a:cubicBezTo>
                <a:cubicBezTo>
                  <a:pt x="10383216" y="5646576"/>
                  <a:pt x="10329878" y="5648751"/>
                  <a:pt x="10320518" y="5656842"/>
                </a:cubicBezTo>
                <a:cubicBezTo>
                  <a:pt x="10309547" y="5658877"/>
                  <a:pt x="10296302" y="5656533"/>
                  <a:pt x="10291957" y="5665019"/>
                </a:cubicBezTo>
                <a:cubicBezTo>
                  <a:pt x="10284418" y="5675302"/>
                  <a:pt x="10244094" y="5661057"/>
                  <a:pt x="10250760" y="5672700"/>
                </a:cubicBezTo>
                <a:cubicBezTo>
                  <a:pt x="10222161" y="5662972"/>
                  <a:pt x="10202248" y="5684644"/>
                  <a:pt x="10179561" y="5690562"/>
                </a:cubicBezTo>
                <a:lnTo>
                  <a:pt x="10110666" y="5699597"/>
                </a:lnTo>
                <a:lnTo>
                  <a:pt x="10064237" y="5702502"/>
                </a:lnTo>
                <a:lnTo>
                  <a:pt x="10057486" y="5702484"/>
                </a:lnTo>
                <a:lnTo>
                  <a:pt x="10001416" y="5695367"/>
                </a:lnTo>
                <a:cubicBezTo>
                  <a:pt x="10000174" y="5697068"/>
                  <a:pt x="9998479" y="5698668"/>
                  <a:pt x="9996379" y="5700113"/>
                </a:cubicBezTo>
                <a:lnTo>
                  <a:pt x="9979071" y="5705376"/>
                </a:lnTo>
                <a:lnTo>
                  <a:pt x="9963913" y="5700451"/>
                </a:lnTo>
                <a:lnTo>
                  <a:pt x="9893483" y="5693188"/>
                </a:lnTo>
                <a:lnTo>
                  <a:pt x="9790633" y="5687822"/>
                </a:lnTo>
                <a:lnTo>
                  <a:pt x="9774942" y="5682760"/>
                </a:lnTo>
                <a:cubicBezTo>
                  <a:pt x="9739362" y="5677844"/>
                  <a:pt x="9696935" y="5685711"/>
                  <a:pt x="9673904" y="5672581"/>
                </a:cubicBezTo>
                <a:lnTo>
                  <a:pt x="9621062" y="5672308"/>
                </a:lnTo>
                <a:lnTo>
                  <a:pt x="9615371" y="5677633"/>
                </a:lnTo>
                <a:lnTo>
                  <a:pt x="9599748" y="5676826"/>
                </a:lnTo>
                <a:lnTo>
                  <a:pt x="9595584" y="5677734"/>
                </a:lnTo>
                <a:cubicBezTo>
                  <a:pt x="9587639" y="5679493"/>
                  <a:pt x="9579752" y="5681051"/>
                  <a:pt x="9571728" y="5681816"/>
                </a:cubicBezTo>
                <a:cubicBezTo>
                  <a:pt x="9572407" y="5676952"/>
                  <a:pt x="9570454" y="5673991"/>
                  <a:pt x="9566942" y="5672247"/>
                </a:cubicBezTo>
                <a:lnTo>
                  <a:pt x="9559827" y="5671113"/>
                </a:lnTo>
                <a:lnTo>
                  <a:pt x="9300966" y="5680152"/>
                </a:lnTo>
                <a:lnTo>
                  <a:pt x="9279087" y="5689852"/>
                </a:lnTo>
                <a:lnTo>
                  <a:pt x="9210191" y="5698888"/>
                </a:lnTo>
                <a:lnTo>
                  <a:pt x="9163761" y="5701793"/>
                </a:lnTo>
                <a:lnTo>
                  <a:pt x="9157011" y="5701774"/>
                </a:lnTo>
                <a:lnTo>
                  <a:pt x="9100940" y="5694658"/>
                </a:lnTo>
                <a:cubicBezTo>
                  <a:pt x="9099699" y="5696357"/>
                  <a:pt x="9098003" y="5697958"/>
                  <a:pt x="9095904" y="5699404"/>
                </a:cubicBezTo>
                <a:lnTo>
                  <a:pt x="9078597" y="5704667"/>
                </a:lnTo>
                <a:lnTo>
                  <a:pt x="9063437" y="5699742"/>
                </a:lnTo>
                <a:lnTo>
                  <a:pt x="8993006" y="5692478"/>
                </a:lnTo>
                <a:lnTo>
                  <a:pt x="8974955" y="5691537"/>
                </a:lnTo>
                <a:lnTo>
                  <a:pt x="8223147" y="5717791"/>
                </a:lnTo>
                <a:lnTo>
                  <a:pt x="7573244" y="5740486"/>
                </a:lnTo>
                <a:lnTo>
                  <a:pt x="7145176" y="5755434"/>
                </a:lnTo>
                <a:lnTo>
                  <a:pt x="7110974" y="5756786"/>
                </a:lnTo>
                <a:cubicBezTo>
                  <a:pt x="7118810" y="5763724"/>
                  <a:pt x="6960437" y="5768053"/>
                  <a:pt x="6903109" y="5764119"/>
                </a:cubicBezTo>
                <a:lnTo>
                  <a:pt x="6901660" y="5763938"/>
                </a:lnTo>
                <a:lnTo>
                  <a:pt x="4499248" y="5847832"/>
                </a:lnTo>
                <a:lnTo>
                  <a:pt x="540384" y="5986079"/>
                </a:lnTo>
                <a:cubicBezTo>
                  <a:pt x="520064" y="5986733"/>
                  <a:pt x="503054" y="5971465"/>
                  <a:pt x="502319" y="5951906"/>
                </a:cubicBezTo>
                <a:lnTo>
                  <a:pt x="489842" y="5594622"/>
                </a:lnTo>
                <a:lnTo>
                  <a:pt x="36849" y="5594621"/>
                </a:lnTo>
                <a:cubicBezTo>
                  <a:pt x="16519" y="5594567"/>
                  <a:pt x="52" y="5578715"/>
                  <a:pt x="1" y="5559142"/>
                </a:cubicBezTo>
                <a:lnTo>
                  <a:pt x="0" y="2970007"/>
                </a:lnTo>
                <a:lnTo>
                  <a:pt x="1" y="2653338"/>
                </a:lnTo>
                <a:lnTo>
                  <a:pt x="0" y="64204"/>
                </a:lnTo>
                <a:cubicBezTo>
                  <a:pt x="117" y="44670"/>
                  <a:pt x="16562" y="28877"/>
                  <a:pt x="36850" y="28825"/>
                </a:cubicBezTo>
                <a:lnTo>
                  <a:pt x="1711513" y="28826"/>
                </a:lnTo>
                <a:lnTo>
                  <a:pt x="1766173" y="18870"/>
                </a:lnTo>
                <a:cubicBezTo>
                  <a:pt x="1796853" y="19308"/>
                  <a:pt x="1803657" y="25508"/>
                  <a:pt x="1822399" y="28826"/>
                </a:cubicBezTo>
                <a:lnTo>
                  <a:pt x="2571658" y="28825"/>
                </a:lnTo>
                <a:lnTo>
                  <a:pt x="2671113" y="28825"/>
                </a:lnTo>
                <a:lnTo>
                  <a:pt x="2726662" y="18215"/>
                </a:lnTo>
                <a:cubicBezTo>
                  <a:pt x="2749009" y="26698"/>
                  <a:pt x="2765353" y="10111"/>
                  <a:pt x="2783456" y="6056"/>
                </a:cubicBezTo>
                <a:lnTo>
                  <a:pt x="2838186" y="814"/>
                </a:lnTo>
                <a:close/>
              </a:path>
            </a:pathLst>
          </a:custGeom>
        </p:spPr>
      </p:pic>
      <p:sp>
        <p:nvSpPr>
          <p:cNvPr id="27" name="Freeform: Shape 13">
            <a:extLst>
              <a:ext uri="{FF2B5EF4-FFF2-40B4-BE49-F238E27FC236}">
                <a16:creationId xmlns:a16="http://schemas.microsoft.com/office/drawing/2014/main" xmlns="" id="{A7F4D874-27FC-45EF-B831-1D2C9D63FA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V="1">
            <a:off x="341492" y="494703"/>
            <a:ext cx="8122024" cy="5594621"/>
          </a:xfrm>
          <a:custGeom>
            <a:avLst/>
            <a:gdLst>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78470 w 8122024"/>
              <a:gd name="connsiteY6" fmla="*/ 5594621 h 5594621"/>
              <a:gd name="connsiteX7" fmla="*/ 7963333 w 8122024"/>
              <a:gd name="connsiteY7" fmla="*/ 300841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72271 w 8122024"/>
              <a:gd name="connsiteY6" fmla="*/ 5594513 h 5594621"/>
              <a:gd name="connsiteX7" fmla="*/ 7963333 w 8122024"/>
              <a:gd name="connsiteY7" fmla="*/ 300841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34" fmla="*/ 8085175 w 8122024"/>
              <a:gd name="connsiteY34" fmla="*/ 28825 h 5594621"/>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35081 w 8122024"/>
              <a:gd name="connsiteY6" fmla="*/ 5593864 h 5594621"/>
              <a:gd name="connsiteX7" fmla="*/ 7963333 w 8122024"/>
              <a:gd name="connsiteY7" fmla="*/ 300841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34" fmla="*/ 8085175 w 8122024"/>
              <a:gd name="connsiteY34" fmla="*/ 28825 h 5594621"/>
              <a:gd name="connsiteX0" fmla="*/ 8085175 w 8122024"/>
              <a:gd name="connsiteY0" fmla="*/ 28825 h 5594621"/>
              <a:gd name="connsiteX1" fmla="*/ 8122024 w 8122024"/>
              <a:gd name="connsiteY1" fmla="*/ 64204 h 5594621"/>
              <a:gd name="connsiteX2" fmla="*/ 8122024 w 8122024"/>
              <a:gd name="connsiteY2" fmla="*/ 2653338 h 5594621"/>
              <a:gd name="connsiteX3" fmla="*/ 8122024 w 8122024"/>
              <a:gd name="connsiteY3" fmla="*/ 2970007 h 5594621"/>
              <a:gd name="connsiteX4" fmla="*/ 8122024 w 8122024"/>
              <a:gd name="connsiteY4" fmla="*/ 5559141 h 5594621"/>
              <a:gd name="connsiteX5" fmla="*/ 8085175 w 8122024"/>
              <a:gd name="connsiteY5" fmla="*/ 5594621 h 5594621"/>
              <a:gd name="connsiteX6" fmla="*/ 7735081 w 8122024"/>
              <a:gd name="connsiteY6" fmla="*/ 5593864 h 5594621"/>
              <a:gd name="connsiteX7" fmla="*/ 7938215 w 8122024"/>
              <a:gd name="connsiteY7" fmla="*/ 319003 h 5594621"/>
              <a:gd name="connsiteX8" fmla="*/ 0 w 8122024"/>
              <a:gd name="connsiteY8" fmla="*/ 22756 h 5594621"/>
              <a:gd name="connsiteX9" fmla="*/ 4143417 w 8122024"/>
              <a:gd name="connsiteY9" fmla="*/ 25681 h 5594621"/>
              <a:gd name="connsiteX10" fmla="*/ 4218808 w 8122024"/>
              <a:gd name="connsiteY10" fmla="*/ 17249 h 5594621"/>
              <a:gd name="connsiteX11" fmla="*/ 4252464 w 8122024"/>
              <a:gd name="connsiteY11" fmla="*/ 17095 h 5594621"/>
              <a:gd name="connsiteX12" fmla="*/ 4273843 w 8122024"/>
              <a:gd name="connsiteY12" fmla="*/ 17800 h 5594621"/>
              <a:gd name="connsiteX13" fmla="*/ 4281122 w 8122024"/>
              <a:gd name="connsiteY13" fmla="*/ 25835 h 5594621"/>
              <a:gd name="connsiteX14" fmla="*/ 4378602 w 8122024"/>
              <a:gd name="connsiteY14" fmla="*/ 28825 h 5594621"/>
              <a:gd name="connsiteX15" fmla="*/ 4467574 w 8122024"/>
              <a:gd name="connsiteY15" fmla="*/ 25305 h 5594621"/>
              <a:gd name="connsiteX16" fmla="*/ 4480790 w 8122024"/>
              <a:gd name="connsiteY16" fmla="*/ 28825 h 5594621"/>
              <a:gd name="connsiteX17" fmla="*/ 4571794 w 8122024"/>
              <a:gd name="connsiteY17" fmla="*/ 26241 h 5594621"/>
              <a:gd name="connsiteX18" fmla="*/ 4598769 w 8122024"/>
              <a:gd name="connsiteY18" fmla="*/ 28825 h 5594621"/>
              <a:gd name="connsiteX19" fmla="*/ 4964434 w 8122024"/>
              <a:gd name="connsiteY19" fmla="*/ 28825 h 5594621"/>
              <a:gd name="connsiteX20" fmla="*/ 4975210 w 8122024"/>
              <a:gd name="connsiteY20" fmla="*/ 26513 h 5594621"/>
              <a:gd name="connsiteX21" fmla="*/ 5031093 w 8122024"/>
              <a:gd name="connsiteY21" fmla="*/ 18963 h 5594621"/>
              <a:gd name="connsiteX22" fmla="*/ 5112275 w 8122024"/>
              <a:gd name="connsiteY22" fmla="*/ 11880 h 5594621"/>
              <a:gd name="connsiteX23" fmla="*/ 5167768 w 8122024"/>
              <a:gd name="connsiteY23" fmla="*/ 4191 h 5594621"/>
              <a:gd name="connsiteX24" fmla="*/ 5197564 w 8122024"/>
              <a:gd name="connsiteY24" fmla="*/ 7176 h 5594621"/>
              <a:gd name="connsiteX25" fmla="*/ 5241706 w 8122024"/>
              <a:gd name="connsiteY25" fmla="*/ 0 h 5594621"/>
              <a:gd name="connsiteX26" fmla="*/ 5283839 w 8122024"/>
              <a:gd name="connsiteY26" fmla="*/ 814 h 5594621"/>
              <a:gd name="connsiteX27" fmla="*/ 5338569 w 8122024"/>
              <a:gd name="connsiteY27" fmla="*/ 6056 h 5594621"/>
              <a:gd name="connsiteX28" fmla="*/ 5395362 w 8122024"/>
              <a:gd name="connsiteY28" fmla="*/ 18215 h 5594621"/>
              <a:gd name="connsiteX29" fmla="*/ 5450911 w 8122024"/>
              <a:gd name="connsiteY29" fmla="*/ 28825 h 5594621"/>
              <a:gd name="connsiteX30" fmla="*/ 5550367 w 8122024"/>
              <a:gd name="connsiteY30" fmla="*/ 28825 h 5594621"/>
              <a:gd name="connsiteX31" fmla="*/ 6299626 w 8122024"/>
              <a:gd name="connsiteY31" fmla="*/ 28825 h 5594621"/>
              <a:gd name="connsiteX32" fmla="*/ 6355851 w 8122024"/>
              <a:gd name="connsiteY32" fmla="*/ 18870 h 5594621"/>
              <a:gd name="connsiteX33" fmla="*/ 6410512 w 8122024"/>
              <a:gd name="connsiteY33" fmla="*/ 28825 h 5594621"/>
              <a:gd name="connsiteX34" fmla="*/ 8085175 w 8122024"/>
              <a:gd name="connsiteY34" fmla="*/ 28825 h 559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22024" h="5594621">
                <a:moveTo>
                  <a:pt x="8085175" y="28825"/>
                </a:moveTo>
                <a:cubicBezTo>
                  <a:pt x="8105462" y="28876"/>
                  <a:pt x="8121908" y="44670"/>
                  <a:pt x="8122024" y="64204"/>
                </a:cubicBezTo>
                <a:lnTo>
                  <a:pt x="8122024" y="2653338"/>
                </a:lnTo>
                <a:lnTo>
                  <a:pt x="8122024" y="2970007"/>
                </a:lnTo>
                <a:lnTo>
                  <a:pt x="8122024" y="5559141"/>
                </a:lnTo>
                <a:cubicBezTo>
                  <a:pt x="8121972" y="5578714"/>
                  <a:pt x="8105505" y="5594566"/>
                  <a:pt x="8085175" y="5594621"/>
                </a:cubicBezTo>
                <a:lnTo>
                  <a:pt x="7735081" y="5593864"/>
                </a:lnTo>
                <a:lnTo>
                  <a:pt x="7938215" y="319003"/>
                </a:lnTo>
                <a:lnTo>
                  <a:pt x="0" y="22756"/>
                </a:lnTo>
                <a:lnTo>
                  <a:pt x="4143417" y="25681"/>
                </a:lnTo>
                <a:lnTo>
                  <a:pt x="4218808" y="17249"/>
                </a:lnTo>
                <a:cubicBezTo>
                  <a:pt x="4220080" y="17197"/>
                  <a:pt x="4250901" y="17710"/>
                  <a:pt x="4252464" y="17095"/>
                </a:cubicBezTo>
                <a:lnTo>
                  <a:pt x="4273843" y="17800"/>
                </a:lnTo>
                <a:lnTo>
                  <a:pt x="4281122" y="25835"/>
                </a:lnTo>
                <a:cubicBezTo>
                  <a:pt x="4298085" y="29113"/>
                  <a:pt x="4349139" y="28327"/>
                  <a:pt x="4378602" y="28825"/>
                </a:cubicBezTo>
                <a:lnTo>
                  <a:pt x="4467574" y="25305"/>
                </a:lnTo>
                <a:lnTo>
                  <a:pt x="4480790" y="28825"/>
                </a:lnTo>
                <a:lnTo>
                  <a:pt x="4571794" y="26241"/>
                </a:lnTo>
                <a:lnTo>
                  <a:pt x="4598769" y="28825"/>
                </a:lnTo>
                <a:lnTo>
                  <a:pt x="4964434" y="28825"/>
                </a:lnTo>
                <a:lnTo>
                  <a:pt x="4975210" y="26513"/>
                </a:lnTo>
                <a:lnTo>
                  <a:pt x="5031093" y="18963"/>
                </a:lnTo>
                <a:lnTo>
                  <a:pt x="5112275" y="11880"/>
                </a:lnTo>
                <a:lnTo>
                  <a:pt x="5167768" y="4191"/>
                </a:lnTo>
                <a:cubicBezTo>
                  <a:pt x="5181982" y="3407"/>
                  <a:pt x="5185241" y="7874"/>
                  <a:pt x="5197564" y="7176"/>
                </a:cubicBezTo>
                <a:lnTo>
                  <a:pt x="5241706" y="0"/>
                </a:lnTo>
                <a:lnTo>
                  <a:pt x="5283839" y="814"/>
                </a:lnTo>
                <a:lnTo>
                  <a:pt x="5338569" y="6056"/>
                </a:lnTo>
                <a:cubicBezTo>
                  <a:pt x="5356672" y="10110"/>
                  <a:pt x="5373016" y="26698"/>
                  <a:pt x="5395362" y="18215"/>
                </a:cubicBezTo>
                <a:lnTo>
                  <a:pt x="5450911" y="28825"/>
                </a:lnTo>
                <a:lnTo>
                  <a:pt x="5550367" y="28825"/>
                </a:lnTo>
                <a:lnTo>
                  <a:pt x="6299626" y="28825"/>
                </a:lnTo>
                <a:cubicBezTo>
                  <a:pt x="6318368" y="25507"/>
                  <a:pt x="6325172" y="19308"/>
                  <a:pt x="6355851" y="18870"/>
                </a:cubicBezTo>
                <a:lnTo>
                  <a:pt x="6410512" y="28825"/>
                </a:lnTo>
                <a:lnTo>
                  <a:pt x="8085175" y="28825"/>
                </a:lnTo>
                <a:close/>
              </a:path>
            </a:pathLst>
          </a:custGeom>
          <a:solidFill>
            <a:srgbClr val="000000">
              <a:alpha val="24706"/>
            </a:srgbClr>
          </a:solidFill>
          <a:ln w="9525" cap="flat">
            <a:noFill/>
            <a:prstDash val="solid"/>
            <a:miter/>
          </a:ln>
        </p:spPr>
        <p:txBody>
          <a:bodyPr wrap="square" rtlCol="0" anchor="ctr">
            <a:noAutofit/>
          </a:bodyPr>
          <a:lstStyle/>
          <a:p>
            <a:endParaRPr lang="en-US"/>
          </a:p>
        </p:txBody>
      </p:sp>
      <p:sp>
        <p:nvSpPr>
          <p:cNvPr id="28" name="Freeform: Shape 15">
            <a:extLst>
              <a:ext uri="{FF2B5EF4-FFF2-40B4-BE49-F238E27FC236}">
                <a16:creationId xmlns:a16="http://schemas.microsoft.com/office/drawing/2014/main" xmlns="" id="{0505A712-F4EC-4E5B-878E-51B071B899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680000" flipV="1">
            <a:off x="628882" y="601988"/>
            <a:ext cx="10898872" cy="5835286"/>
          </a:xfrm>
          <a:custGeom>
            <a:avLst/>
            <a:gdLst>
              <a:gd name="connsiteX0" fmla="*/ 181561 w 10957452"/>
              <a:gd name="connsiteY0" fmla="*/ 121459 h 5830350"/>
              <a:gd name="connsiteX1" fmla="*/ 181561 w 10957452"/>
              <a:gd name="connsiteY1" fmla="*/ 126030 h 5830350"/>
              <a:gd name="connsiteX2" fmla="*/ 157334 w 10957452"/>
              <a:gd name="connsiteY2" fmla="*/ 135747 h 5830350"/>
              <a:gd name="connsiteX3" fmla="*/ 147111 w 10957452"/>
              <a:gd name="connsiteY3" fmla="*/ 159368 h 5830350"/>
              <a:gd name="connsiteX4" fmla="*/ 147111 w 10957452"/>
              <a:gd name="connsiteY4" fmla="*/ 2905330 h 5830350"/>
              <a:gd name="connsiteX5" fmla="*/ 151356 w 10957452"/>
              <a:gd name="connsiteY5" fmla="*/ 2915199 h 5830350"/>
              <a:gd name="connsiteX6" fmla="*/ 147073 w 10957452"/>
              <a:gd name="connsiteY6" fmla="*/ 2923269 h 5830350"/>
              <a:gd name="connsiteX7" fmla="*/ 147073 w 10957452"/>
              <a:gd name="connsiteY7" fmla="*/ 5659612 h 5830350"/>
              <a:gd name="connsiteX8" fmla="*/ 157263 w 10957452"/>
              <a:gd name="connsiteY8" fmla="*/ 5683294 h 5830350"/>
              <a:gd name="connsiteX9" fmla="*/ 181561 w 10957452"/>
              <a:gd name="connsiteY9" fmla="*/ 5693059 h 5830350"/>
              <a:gd name="connsiteX10" fmla="*/ 181561 w 10957452"/>
              <a:gd name="connsiteY10" fmla="*/ 5695095 h 5830350"/>
              <a:gd name="connsiteX11" fmla="*/ 724719 w 10957452"/>
              <a:gd name="connsiteY11" fmla="*/ 5695094 h 5830350"/>
              <a:gd name="connsiteX12" fmla="*/ 738618 w 10957452"/>
              <a:gd name="connsiteY12" fmla="*/ 5698761 h 5830350"/>
              <a:gd name="connsiteX13" fmla="*/ 771819 w 10957452"/>
              <a:gd name="connsiteY13" fmla="*/ 5702445 h 5830350"/>
              <a:gd name="connsiteX14" fmla="*/ 908234 w 10957452"/>
              <a:gd name="connsiteY14" fmla="*/ 5703293 h 5830350"/>
              <a:gd name="connsiteX15" fmla="*/ 988737 w 10957452"/>
              <a:gd name="connsiteY15" fmla="*/ 5707380 h 5830350"/>
              <a:gd name="connsiteX16" fmla="*/ 1017566 w 10957452"/>
              <a:gd name="connsiteY16" fmla="*/ 5714555 h 5830350"/>
              <a:gd name="connsiteX17" fmla="*/ 1059006 w 10957452"/>
              <a:gd name="connsiteY17" fmla="*/ 5720795 h 5830350"/>
              <a:gd name="connsiteX18" fmla="*/ 1130785 w 10957452"/>
              <a:gd name="connsiteY18" fmla="*/ 5736161 h 5830350"/>
              <a:gd name="connsiteX19" fmla="*/ 1199954 w 10957452"/>
              <a:gd name="connsiteY19" fmla="*/ 5742786 h 5830350"/>
              <a:gd name="connsiteX20" fmla="*/ 1246457 w 10957452"/>
              <a:gd name="connsiteY20" fmla="*/ 5744069 h 5830350"/>
              <a:gd name="connsiteX21" fmla="*/ 1253202 w 10957452"/>
              <a:gd name="connsiteY21" fmla="*/ 5743814 h 5830350"/>
              <a:gd name="connsiteX22" fmla="*/ 1308989 w 10957452"/>
              <a:gd name="connsiteY22" fmla="*/ 5734745 h 5830350"/>
              <a:gd name="connsiteX23" fmla="*/ 1314189 w 10957452"/>
              <a:gd name="connsiteY23" fmla="*/ 5739312 h 5830350"/>
              <a:gd name="connsiteX24" fmla="*/ 1331670 w 10957452"/>
              <a:gd name="connsiteY24" fmla="*/ 5743968 h 5830350"/>
              <a:gd name="connsiteX25" fmla="*/ 1346647 w 10957452"/>
              <a:gd name="connsiteY25" fmla="*/ 5738517 h 5830350"/>
              <a:gd name="connsiteX26" fmla="*/ 1416781 w 10957452"/>
              <a:gd name="connsiteY26" fmla="*/ 5728800 h 5830350"/>
              <a:gd name="connsiteX27" fmla="*/ 1519381 w 10957452"/>
              <a:gd name="connsiteY27" fmla="*/ 5719848 h 5830350"/>
              <a:gd name="connsiteX28" fmla="*/ 1534885 w 10957452"/>
              <a:gd name="connsiteY28" fmla="*/ 5714242 h 5830350"/>
              <a:gd name="connsiteX29" fmla="*/ 1635507 w 10957452"/>
              <a:gd name="connsiteY29" fmla="*/ 5700544 h 5830350"/>
              <a:gd name="connsiteX30" fmla="*/ 1688307 w 10957452"/>
              <a:gd name="connsiteY30" fmla="*/ 5698426 h 5830350"/>
              <a:gd name="connsiteX31" fmla="*/ 1694180 w 10957452"/>
              <a:gd name="connsiteY31" fmla="*/ 5703550 h 5830350"/>
              <a:gd name="connsiteX32" fmla="*/ 1709766 w 10957452"/>
              <a:gd name="connsiteY32" fmla="*/ 5702197 h 5830350"/>
              <a:gd name="connsiteX33" fmla="*/ 1713959 w 10957452"/>
              <a:gd name="connsiteY33" fmla="*/ 5702959 h 5830350"/>
              <a:gd name="connsiteX34" fmla="*/ 1737943 w 10957452"/>
              <a:gd name="connsiteY34" fmla="*/ 5706206 h 5830350"/>
              <a:gd name="connsiteX35" fmla="*/ 1742392 w 10957452"/>
              <a:gd name="connsiteY35" fmla="*/ 5696477 h 5830350"/>
              <a:gd name="connsiteX36" fmla="*/ 1749463 w 10957452"/>
              <a:gd name="connsiteY36" fmla="*/ 5695095 h 5830350"/>
              <a:gd name="connsiteX37" fmla="*/ 2008482 w 10957452"/>
              <a:gd name="connsiteY37" fmla="*/ 5695095 h 5830350"/>
              <a:gd name="connsiteX38" fmla="*/ 2030686 w 10957452"/>
              <a:gd name="connsiteY38" fmla="*/ 5704024 h 5830350"/>
              <a:gd name="connsiteX39" fmla="*/ 2099855 w 10957452"/>
              <a:gd name="connsiteY39" fmla="*/ 5710650 h 5830350"/>
              <a:gd name="connsiteX40" fmla="*/ 2146358 w 10957452"/>
              <a:gd name="connsiteY40" fmla="*/ 5711933 h 5830350"/>
              <a:gd name="connsiteX41" fmla="*/ 2153104 w 10957452"/>
              <a:gd name="connsiteY41" fmla="*/ 5711680 h 5830350"/>
              <a:gd name="connsiteX42" fmla="*/ 2208892 w 10957452"/>
              <a:gd name="connsiteY42" fmla="*/ 5702611 h 5830350"/>
              <a:gd name="connsiteX43" fmla="*/ 2214091 w 10957452"/>
              <a:gd name="connsiteY43" fmla="*/ 5707177 h 5830350"/>
              <a:gd name="connsiteX44" fmla="*/ 2231571 w 10957452"/>
              <a:gd name="connsiteY44" fmla="*/ 5711834 h 5830350"/>
              <a:gd name="connsiteX45" fmla="*/ 2246550 w 10957452"/>
              <a:gd name="connsiteY45" fmla="*/ 5706382 h 5830350"/>
              <a:gd name="connsiteX46" fmla="*/ 2316684 w 10957452"/>
              <a:gd name="connsiteY46" fmla="*/ 5696665 h 5830350"/>
              <a:gd name="connsiteX47" fmla="*/ 2334691 w 10957452"/>
              <a:gd name="connsiteY47" fmla="*/ 5695094 h 5830350"/>
              <a:gd name="connsiteX48" fmla="*/ 3086958 w 10957452"/>
              <a:gd name="connsiteY48" fmla="*/ 5695095 h 5830350"/>
              <a:gd name="connsiteX49" fmla="*/ 3737257 w 10957452"/>
              <a:gd name="connsiteY49" fmla="*/ 5695094 h 5830350"/>
              <a:gd name="connsiteX50" fmla="*/ 4165586 w 10957452"/>
              <a:gd name="connsiteY50" fmla="*/ 5695094 h 5830350"/>
              <a:gd name="connsiteX51" fmla="*/ 4199814 w 10957452"/>
              <a:gd name="connsiteY51" fmla="*/ 5695252 h 5830350"/>
              <a:gd name="connsiteX52" fmla="*/ 4407809 w 10957452"/>
              <a:gd name="connsiteY52" fmla="*/ 5695327 h 5830350"/>
              <a:gd name="connsiteX53" fmla="*/ 4409250 w 10957452"/>
              <a:gd name="connsiteY53" fmla="*/ 5695094 h 5830350"/>
              <a:gd name="connsiteX54" fmla="*/ 6813127 w 10957452"/>
              <a:gd name="connsiteY54" fmla="*/ 5695094 h 5830350"/>
              <a:gd name="connsiteX55" fmla="*/ 10774404 w 10957452"/>
              <a:gd name="connsiteY55" fmla="*/ 5695095 h 5830350"/>
              <a:gd name="connsiteX56" fmla="*/ 10811253 w 10957452"/>
              <a:gd name="connsiteY56" fmla="*/ 5659615 h 5830350"/>
              <a:gd name="connsiteX57" fmla="*/ 10811253 w 10957452"/>
              <a:gd name="connsiteY57" fmla="*/ 3070480 h 5830350"/>
              <a:gd name="connsiteX58" fmla="*/ 10811253 w 10957452"/>
              <a:gd name="connsiteY58" fmla="*/ 2753811 h 5830350"/>
              <a:gd name="connsiteX59" fmla="*/ 10811253 w 10957452"/>
              <a:gd name="connsiteY59" fmla="*/ 164678 h 5830350"/>
              <a:gd name="connsiteX60" fmla="*/ 10774404 w 10957452"/>
              <a:gd name="connsiteY60" fmla="*/ 129298 h 5830350"/>
              <a:gd name="connsiteX61" fmla="*/ 9099741 w 10957452"/>
              <a:gd name="connsiteY61" fmla="*/ 129299 h 5830350"/>
              <a:gd name="connsiteX62" fmla="*/ 9045080 w 10957452"/>
              <a:gd name="connsiteY62" fmla="*/ 119344 h 5830350"/>
              <a:gd name="connsiteX63" fmla="*/ 8988855 w 10957452"/>
              <a:gd name="connsiteY63" fmla="*/ 129298 h 5830350"/>
              <a:gd name="connsiteX64" fmla="*/ 8239596 w 10957452"/>
              <a:gd name="connsiteY64" fmla="*/ 129298 h 5830350"/>
              <a:gd name="connsiteX65" fmla="*/ 8140140 w 10957452"/>
              <a:gd name="connsiteY65" fmla="*/ 129299 h 5830350"/>
              <a:gd name="connsiteX66" fmla="*/ 8084591 w 10957452"/>
              <a:gd name="connsiteY66" fmla="*/ 118689 h 5830350"/>
              <a:gd name="connsiteX67" fmla="*/ 8027798 w 10957452"/>
              <a:gd name="connsiteY67" fmla="*/ 106530 h 5830350"/>
              <a:gd name="connsiteX68" fmla="*/ 7973068 w 10957452"/>
              <a:gd name="connsiteY68" fmla="*/ 101288 h 5830350"/>
              <a:gd name="connsiteX69" fmla="*/ 7930935 w 10957452"/>
              <a:gd name="connsiteY69" fmla="*/ 100474 h 5830350"/>
              <a:gd name="connsiteX70" fmla="*/ 7886793 w 10957452"/>
              <a:gd name="connsiteY70" fmla="*/ 107650 h 5830350"/>
              <a:gd name="connsiteX71" fmla="*/ 7856997 w 10957452"/>
              <a:gd name="connsiteY71" fmla="*/ 104665 h 5830350"/>
              <a:gd name="connsiteX72" fmla="*/ 7801504 w 10957452"/>
              <a:gd name="connsiteY72" fmla="*/ 112353 h 5830350"/>
              <a:gd name="connsiteX73" fmla="*/ 7720322 w 10957452"/>
              <a:gd name="connsiteY73" fmla="*/ 119437 h 5830350"/>
              <a:gd name="connsiteX74" fmla="*/ 7664439 w 10957452"/>
              <a:gd name="connsiteY74" fmla="*/ 126987 h 5830350"/>
              <a:gd name="connsiteX75" fmla="*/ 7653663 w 10957452"/>
              <a:gd name="connsiteY75" fmla="*/ 129299 h 5830350"/>
              <a:gd name="connsiteX76" fmla="*/ 7287997 w 10957452"/>
              <a:gd name="connsiteY76" fmla="*/ 129299 h 5830350"/>
              <a:gd name="connsiteX77" fmla="*/ 7261023 w 10957452"/>
              <a:gd name="connsiteY77" fmla="*/ 126715 h 5830350"/>
              <a:gd name="connsiteX78" fmla="*/ 7170019 w 10957452"/>
              <a:gd name="connsiteY78" fmla="*/ 129299 h 5830350"/>
              <a:gd name="connsiteX79" fmla="*/ 7156803 w 10957452"/>
              <a:gd name="connsiteY79" fmla="*/ 125778 h 5830350"/>
              <a:gd name="connsiteX80" fmla="*/ 7067831 w 10957452"/>
              <a:gd name="connsiteY80" fmla="*/ 129299 h 5830350"/>
              <a:gd name="connsiteX81" fmla="*/ 6970351 w 10957452"/>
              <a:gd name="connsiteY81" fmla="*/ 126309 h 5830350"/>
              <a:gd name="connsiteX82" fmla="*/ 6963072 w 10957452"/>
              <a:gd name="connsiteY82" fmla="*/ 118274 h 5830350"/>
              <a:gd name="connsiteX83" fmla="*/ 6941693 w 10957452"/>
              <a:gd name="connsiteY83" fmla="*/ 117569 h 5830350"/>
              <a:gd name="connsiteX84" fmla="*/ 6908036 w 10957452"/>
              <a:gd name="connsiteY84" fmla="*/ 117723 h 5830350"/>
              <a:gd name="connsiteX85" fmla="*/ 6832646 w 10957452"/>
              <a:gd name="connsiteY85" fmla="*/ 126155 h 5830350"/>
              <a:gd name="connsiteX86" fmla="*/ 0 w 10957452"/>
              <a:gd name="connsiteY86" fmla="*/ 0 h 5830350"/>
              <a:gd name="connsiteX87" fmla="*/ 10957452 w 10957452"/>
              <a:gd name="connsiteY87" fmla="*/ 0 h 5830350"/>
              <a:gd name="connsiteX88" fmla="*/ 10957452 w 10957452"/>
              <a:gd name="connsiteY88" fmla="*/ 5830350 h 5830350"/>
              <a:gd name="connsiteX89" fmla="*/ 0 w 10957452"/>
              <a:gd name="connsiteY89" fmla="*/ 5830350 h 5830350"/>
              <a:gd name="connsiteX0" fmla="*/ 181561 w 10957452"/>
              <a:gd name="connsiteY0" fmla="*/ 121459 h 5834847"/>
              <a:gd name="connsiteX1" fmla="*/ 181561 w 10957452"/>
              <a:gd name="connsiteY1" fmla="*/ 126030 h 5834847"/>
              <a:gd name="connsiteX2" fmla="*/ 157334 w 10957452"/>
              <a:gd name="connsiteY2" fmla="*/ 135747 h 5834847"/>
              <a:gd name="connsiteX3" fmla="*/ 147111 w 10957452"/>
              <a:gd name="connsiteY3" fmla="*/ 159368 h 5834847"/>
              <a:gd name="connsiteX4" fmla="*/ 147111 w 10957452"/>
              <a:gd name="connsiteY4" fmla="*/ 2905330 h 5834847"/>
              <a:gd name="connsiteX5" fmla="*/ 151356 w 10957452"/>
              <a:gd name="connsiteY5" fmla="*/ 2915199 h 5834847"/>
              <a:gd name="connsiteX6" fmla="*/ 147073 w 10957452"/>
              <a:gd name="connsiteY6" fmla="*/ 2923269 h 5834847"/>
              <a:gd name="connsiteX7" fmla="*/ 147073 w 10957452"/>
              <a:gd name="connsiteY7" fmla="*/ 5659612 h 5834847"/>
              <a:gd name="connsiteX8" fmla="*/ 157263 w 10957452"/>
              <a:gd name="connsiteY8" fmla="*/ 5683294 h 5834847"/>
              <a:gd name="connsiteX9" fmla="*/ 181561 w 10957452"/>
              <a:gd name="connsiteY9" fmla="*/ 5693059 h 5834847"/>
              <a:gd name="connsiteX10" fmla="*/ 181561 w 10957452"/>
              <a:gd name="connsiteY10" fmla="*/ 5695095 h 5834847"/>
              <a:gd name="connsiteX11" fmla="*/ 724719 w 10957452"/>
              <a:gd name="connsiteY11" fmla="*/ 5695094 h 5834847"/>
              <a:gd name="connsiteX12" fmla="*/ 738618 w 10957452"/>
              <a:gd name="connsiteY12" fmla="*/ 5698761 h 5834847"/>
              <a:gd name="connsiteX13" fmla="*/ 771819 w 10957452"/>
              <a:gd name="connsiteY13" fmla="*/ 5702445 h 5834847"/>
              <a:gd name="connsiteX14" fmla="*/ 908234 w 10957452"/>
              <a:gd name="connsiteY14" fmla="*/ 5703293 h 5834847"/>
              <a:gd name="connsiteX15" fmla="*/ 988737 w 10957452"/>
              <a:gd name="connsiteY15" fmla="*/ 5707380 h 5834847"/>
              <a:gd name="connsiteX16" fmla="*/ 1017566 w 10957452"/>
              <a:gd name="connsiteY16" fmla="*/ 5714555 h 5834847"/>
              <a:gd name="connsiteX17" fmla="*/ 1059006 w 10957452"/>
              <a:gd name="connsiteY17" fmla="*/ 5720795 h 5834847"/>
              <a:gd name="connsiteX18" fmla="*/ 1130785 w 10957452"/>
              <a:gd name="connsiteY18" fmla="*/ 5736161 h 5834847"/>
              <a:gd name="connsiteX19" fmla="*/ 1199954 w 10957452"/>
              <a:gd name="connsiteY19" fmla="*/ 5742786 h 5834847"/>
              <a:gd name="connsiteX20" fmla="*/ 1246457 w 10957452"/>
              <a:gd name="connsiteY20" fmla="*/ 5744069 h 5834847"/>
              <a:gd name="connsiteX21" fmla="*/ 1253202 w 10957452"/>
              <a:gd name="connsiteY21" fmla="*/ 5743814 h 5834847"/>
              <a:gd name="connsiteX22" fmla="*/ 1308989 w 10957452"/>
              <a:gd name="connsiteY22" fmla="*/ 5734745 h 5834847"/>
              <a:gd name="connsiteX23" fmla="*/ 1314189 w 10957452"/>
              <a:gd name="connsiteY23" fmla="*/ 5739312 h 5834847"/>
              <a:gd name="connsiteX24" fmla="*/ 1331670 w 10957452"/>
              <a:gd name="connsiteY24" fmla="*/ 5743968 h 5834847"/>
              <a:gd name="connsiteX25" fmla="*/ 1346647 w 10957452"/>
              <a:gd name="connsiteY25" fmla="*/ 5738517 h 5834847"/>
              <a:gd name="connsiteX26" fmla="*/ 1416781 w 10957452"/>
              <a:gd name="connsiteY26" fmla="*/ 5728800 h 5834847"/>
              <a:gd name="connsiteX27" fmla="*/ 1519381 w 10957452"/>
              <a:gd name="connsiteY27" fmla="*/ 5719848 h 5834847"/>
              <a:gd name="connsiteX28" fmla="*/ 1534885 w 10957452"/>
              <a:gd name="connsiteY28" fmla="*/ 5714242 h 5834847"/>
              <a:gd name="connsiteX29" fmla="*/ 1635507 w 10957452"/>
              <a:gd name="connsiteY29" fmla="*/ 5700544 h 5834847"/>
              <a:gd name="connsiteX30" fmla="*/ 1688307 w 10957452"/>
              <a:gd name="connsiteY30" fmla="*/ 5698426 h 5834847"/>
              <a:gd name="connsiteX31" fmla="*/ 1694180 w 10957452"/>
              <a:gd name="connsiteY31" fmla="*/ 5703550 h 5834847"/>
              <a:gd name="connsiteX32" fmla="*/ 1709766 w 10957452"/>
              <a:gd name="connsiteY32" fmla="*/ 5702197 h 5834847"/>
              <a:gd name="connsiteX33" fmla="*/ 1713959 w 10957452"/>
              <a:gd name="connsiteY33" fmla="*/ 5702959 h 5834847"/>
              <a:gd name="connsiteX34" fmla="*/ 1737943 w 10957452"/>
              <a:gd name="connsiteY34" fmla="*/ 5706206 h 5834847"/>
              <a:gd name="connsiteX35" fmla="*/ 1742392 w 10957452"/>
              <a:gd name="connsiteY35" fmla="*/ 5696477 h 5834847"/>
              <a:gd name="connsiteX36" fmla="*/ 1749463 w 10957452"/>
              <a:gd name="connsiteY36" fmla="*/ 5695095 h 5834847"/>
              <a:gd name="connsiteX37" fmla="*/ 2008482 w 10957452"/>
              <a:gd name="connsiteY37" fmla="*/ 5695095 h 5834847"/>
              <a:gd name="connsiteX38" fmla="*/ 2030686 w 10957452"/>
              <a:gd name="connsiteY38" fmla="*/ 5704024 h 5834847"/>
              <a:gd name="connsiteX39" fmla="*/ 2099855 w 10957452"/>
              <a:gd name="connsiteY39" fmla="*/ 5710650 h 5834847"/>
              <a:gd name="connsiteX40" fmla="*/ 2146358 w 10957452"/>
              <a:gd name="connsiteY40" fmla="*/ 5711933 h 5834847"/>
              <a:gd name="connsiteX41" fmla="*/ 2153104 w 10957452"/>
              <a:gd name="connsiteY41" fmla="*/ 5711680 h 5834847"/>
              <a:gd name="connsiteX42" fmla="*/ 2208892 w 10957452"/>
              <a:gd name="connsiteY42" fmla="*/ 5702611 h 5834847"/>
              <a:gd name="connsiteX43" fmla="*/ 2214091 w 10957452"/>
              <a:gd name="connsiteY43" fmla="*/ 5707177 h 5834847"/>
              <a:gd name="connsiteX44" fmla="*/ 2231571 w 10957452"/>
              <a:gd name="connsiteY44" fmla="*/ 5711834 h 5834847"/>
              <a:gd name="connsiteX45" fmla="*/ 2246550 w 10957452"/>
              <a:gd name="connsiteY45" fmla="*/ 5706382 h 5834847"/>
              <a:gd name="connsiteX46" fmla="*/ 2316684 w 10957452"/>
              <a:gd name="connsiteY46" fmla="*/ 5696665 h 5834847"/>
              <a:gd name="connsiteX47" fmla="*/ 2334691 w 10957452"/>
              <a:gd name="connsiteY47" fmla="*/ 5695094 h 5834847"/>
              <a:gd name="connsiteX48" fmla="*/ 3086958 w 10957452"/>
              <a:gd name="connsiteY48" fmla="*/ 5695095 h 5834847"/>
              <a:gd name="connsiteX49" fmla="*/ 3737257 w 10957452"/>
              <a:gd name="connsiteY49" fmla="*/ 5695094 h 5834847"/>
              <a:gd name="connsiteX50" fmla="*/ 4165586 w 10957452"/>
              <a:gd name="connsiteY50" fmla="*/ 5695094 h 5834847"/>
              <a:gd name="connsiteX51" fmla="*/ 4199814 w 10957452"/>
              <a:gd name="connsiteY51" fmla="*/ 5695252 h 5834847"/>
              <a:gd name="connsiteX52" fmla="*/ 4407809 w 10957452"/>
              <a:gd name="connsiteY52" fmla="*/ 5695327 h 5834847"/>
              <a:gd name="connsiteX53" fmla="*/ 4409250 w 10957452"/>
              <a:gd name="connsiteY53" fmla="*/ 5695094 h 5834847"/>
              <a:gd name="connsiteX54" fmla="*/ 6813127 w 10957452"/>
              <a:gd name="connsiteY54" fmla="*/ 5695094 h 5834847"/>
              <a:gd name="connsiteX55" fmla="*/ 10774404 w 10957452"/>
              <a:gd name="connsiteY55" fmla="*/ 5695095 h 5834847"/>
              <a:gd name="connsiteX56" fmla="*/ 10811253 w 10957452"/>
              <a:gd name="connsiteY56" fmla="*/ 5659615 h 5834847"/>
              <a:gd name="connsiteX57" fmla="*/ 10811253 w 10957452"/>
              <a:gd name="connsiteY57" fmla="*/ 3070480 h 5834847"/>
              <a:gd name="connsiteX58" fmla="*/ 10811253 w 10957452"/>
              <a:gd name="connsiteY58" fmla="*/ 2753811 h 5834847"/>
              <a:gd name="connsiteX59" fmla="*/ 10811253 w 10957452"/>
              <a:gd name="connsiteY59" fmla="*/ 164678 h 5834847"/>
              <a:gd name="connsiteX60" fmla="*/ 10774404 w 10957452"/>
              <a:gd name="connsiteY60" fmla="*/ 129298 h 5834847"/>
              <a:gd name="connsiteX61" fmla="*/ 9099741 w 10957452"/>
              <a:gd name="connsiteY61" fmla="*/ 129299 h 5834847"/>
              <a:gd name="connsiteX62" fmla="*/ 9045080 w 10957452"/>
              <a:gd name="connsiteY62" fmla="*/ 119344 h 5834847"/>
              <a:gd name="connsiteX63" fmla="*/ 8988855 w 10957452"/>
              <a:gd name="connsiteY63" fmla="*/ 129298 h 5834847"/>
              <a:gd name="connsiteX64" fmla="*/ 8239596 w 10957452"/>
              <a:gd name="connsiteY64" fmla="*/ 129298 h 5834847"/>
              <a:gd name="connsiteX65" fmla="*/ 8140140 w 10957452"/>
              <a:gd name="connsiteY65" fmla="*/ 129299 h 5834847"/>
              <a:gd name="connsiteX66" fmla="*/ 8084591 w 10957452"/>
              <a:gd name="connsiteY66" fmla="*/ 118689 h 5834847"/>
              <a:gd name="connsiteX67" fmla="*/ 8027798 w 10957452"/>
              <a:gd name="connsiteY67" fmla="*/ 106530 h 5834847"/>
              <a:gd name="connsiteX68" fmla="*/ 7973068 w 10957452"/>
              <a:gd name="connsiteY68" fmla="*/ 101288 h 5834847"/>
              <a:gd name="connsiteX69" fmla="*/ 7930935 w 10957452"/>
              <a:gd name="connsiteY69" fmla="*/ 100474 h 5834847"/>
              <a:gd name="connsiteX70" fmla="*/ 7886793 w 10957452"/>
              <a:gd name="connsiteY70" fmla="*/ 107650 h 5834847"/>
              <a:gd name="connsiteX71" fmla="*/ 7856997 w 10957452"/>
              <a:gd name="connsiteY71" fmla="*/ 104665 h 5834847"/>
              <a:gd name="connsiteX72" fmla="*/ 7801504 w 10957452"/>
              <a:gd name="connsiteY72" fmla="*/ 112353 h 5834847"/>
              <a:gd name="connsiteX73" fmla="*/ 7720322 w 10957452"/>
              <a:gd name="connsiteY73" fmla="*/ 119437 h 5834847"/>
              <a:gd name="connsiteX74" fmla="*/ 7664439 w 10957452"/>
              <a:gd name="connsiteY74" fmla="*/ 126987 h 5834847"/>
              <a:gd name="connsiteX75" fmla="*/ 7653663 w 10957452"/>
              <a:gd name="connsiteY75" fmla="*/ 129299 h 5834847"/>
              <a:gd name="connsiteX76" fmla="*/ 7287997 w 10957452"/>
              <a:gd name="connsiteY76" fmla="*/ 129299 h 5834847"/>
              <a:gd name="connsiteX77" fmla="*/ 7261023 w 10957452"/>
              <a:gd name="connsiteY77" fmla="*/ 126715 h 5834847"/>
              <a:gd name="connsiteX78" fmla="*/ 7170019 w 10957452"/>
              <a:gd name="connsiteY78" fmla="*/ 129299 h 5834847"/>
              <a:gd name="connsiteX79" fmla="*/ 7156803 w 10957452"/>
              <a:gd name="connsiteY79" fmla="*/ 125778 h 5834847"/>
              <a:gd name="connsiteX80" fmla="*/ 7067831 w 10957452"/>
              <a:gd name="connsiteY80" fmla="*/ 129299 h 5834847"/>
              <a:gd name="connsiteX81" fmla="*/ 6970351 w 10957452"/>
              <a:gd name="connsiteY81" fmla="*/ 126309 h 5834847"/>
              <a:gd name="connsiteX82" fmla="*/ 6963072 w 10957452"/>
              <a:gd name="connsiteY82" fmla="*/ 118274 h 5834847"/>
              <a:gd name="connsiteX83" fmla="*/ 6941693 w 10957452"/>
              <a:gd name="connsiteY83" fmla="*/ 117569 h 5834847"/>
              <a:gd name="connsiteX84" fmla="*/ 6908036 w 10957452"/>
              <a:gd name="connsiteY84" fmla="*/ 117723 h 5834847"/>
              <a:gd name="connsiteX85" fmla="*/ 6832646 w 10957452"/>
              <a:gd name="connsiteY85" fmla="*/ 126155 h 5834847"/>
              <a:gd name="connsiteX86" fmla="*/ 181561 w 10957452"/>
              <a:gd name="connsiteY86" fmla="*/ 121459 h 5834847"/>
              <a:gd name="connsiteX87" fmla="*/ 0 w 10957452"/>
              <a:gd name="connsiteY87" fmla="*/ 0 h 5834847"/>
              <a:gd name="connsiteX88" fmla="*/ 10957452 w 10957452"/>
              <a:gd name="connsiteY88" fmla="*/ 0 h 5834847"/>
              <a:gd name="connsiteX89" fmla="*/ 10957452 w 10957452"/>
              <a:gd name="connsiteY89" fmla="*/ 5830350 h 5834847"/>
              <a:gd name="connsiteX90" fmla="*/ 30253 w 10957452"/>
              <a:gd name="connsiteY90" fmla="*/ 5834847 h 5834847"/>
              <a:gd name="connsiteX91" fmla="*/ 0 w 10957452"/>
              <a:gd name="connsiteY91" fmla="*/ 0 h 5834847"/>
              <a:gd name="connsiteX0" fmla="*/ 156423 w 10932314"/>
              <a:gd name="connsiteY0" fmla="*/ 121898 h 5835286"/>
              <a:gd name="connsiteX1" fmla="*/ 156423 w 10932314"/>
              <a:gd name="connsiteY1" fmla="*/ 126469 h 5835286"/>
              <a:gd name="connsiteX2" fmla="*/ 132196 w 10932314"/>
              <a:gd name="connsiteY2" fmla="*/ 136186 h 5835286"/>
              <a:gd name="connsiteX3" fmla="*/ 121973 w 10932314"/>
              <a:gd name="connsiteY3" fmla="*/ 159807 h 5835286"/>
              <a:gd name="connsiteX4" fmla="*/ 121973 w 10932314"/>
              <a:gd name="connsiteY4" fmla="*/ 2905769 h 5835286"/>
              <a:gd name="connsiteX5" fmla="*/ 126218 w 10932314"/>
              <a:gd name="connsiteY5" fmla="*/ 2915638 h 5835286"/>
              <a:gd name="connsiteX6" fmla="*/ 121935 w 10932314"/>
              <a:gd name="connsiteY6" fmla="*/ 2923708 h 5835286"/>
              <a:gd name="connsiteX7" fmla="*/ 121935 w 10932314"/>
              <a:gd name="connsiteY7" fmla="*/ 5660051 h 5835286"/>
              <a:gd name="connsiteX8" fmla="*/ 132125 w 10932314"/>
              <a:gd name="connsiteY8" fmla="*/ 5683733 h 5835286"/>
              <a:gd name="connsiteX9" fmla="*/ 156423 w 10932314"/>
              <a:gd name="connsiteY9" fmla="*/ 5693498 h 5835286"/>
              <a:gd name="connsiteX10" fmla="*/ 156423 w 10932314"/>
              <a:gd name="connsiteY10" fmla="*/ 5695534 h 5835286"/>
              <a:gd name="connsiteX11" fmla="*/ 699581 w 10932314"/>
              <a:gd name="connsiteY11" fmla="*/ 5695533 h 5835286"/>
              <a:gd name="connsiteX12" fmla="*/ 713480 w 10932314"/>
              <a:gd name="connsiteY12" fmla="*/ 5699200 h 5835286"/>
              <a:gd name="connsiteX13" fmla="*/ 746681 w 10932314"/>
              <a:gd name="connsiteY13" fmla="*/ 5702884 h 5835286"/>
              <a:gd name="connsiteX14" fmla="*/ 883096 w 10932314"/>
              <a:gd name="connsiteY14" fmla="*/ 5703732 h 5835286"/>
              <a:gd name="connsiteX15" fmla="*/ 963599 w 10932314"/>
              <a:gd name="connsiteY15" fmla="*/ 5707819 h 5835286"/>
              <a:gd name="connsiteX16" fmla="*/ 992428 w 10932314"/>
              <a:gd name="connsiteY16" fmla="*/ 5714994 h 5835286"/>
              <a:gd name="connsiteX17" fmla="*/ 1033868 w 10932314"/>
              <a:gd name="connsiteY17" fmla="*/ 5721234 h 5835286"/>
              <a:gd name="connsiteX18" fmla="*/ 1105647 w 10932314"/>
              <a:gd name="connsiteY18" fmla="*/ 5736600 h 5835286"/>
              <a:gd name="connsiteX19" fmla="*/ 1174816 w 10932314"/>
              <a:gd name="connsiteY19" fmla="*/ 5743225 h 5835286"/>
              <a:gd name="connsiteX20" fmla="*/ 1221319 w 10932314"/>
              <a:gd name="connsiteY20" fmla="*/ 5744508 h 5835286"/>
              <a:gd name="connsiteX21" fmla="*/ 1228064 w 10932314"/>
              <a:gd name="connsiteY21" fmla="*/ 5744253 h 5835286"/>
              <a:gd name="connsiteX22" fmla="*/ 1283851 w 10932314"/>
              <a:gd name="connsiteY22" fmla="*/ 5735184 h 5835286"/>
              <a:gd name="connsiteX23" fmla="*/ 1289051 w 10932314"/>
              <a:gd name="connsiteY23" fmla="*/ 5739751 h 5835286"/>
              <a:gd name="connsiteX24" fmla="*/ 1306532 w 10932314"/>
              <a:gd name="connsiteY24" fmla="*/ 5744407 h 5835286"/>
              <a:gd name="connsiteX25" fmla="*/ 1321509 w 10932314"/>
              <a:gd name="connsiteY25" fmla="*/ 5738956 h 5835286"/>
              <a:gd name="connsiteX26" fmla="*/ 1391643 w 10932314"/>
              <a:gd name="connsiteY26" fmla="*/ 5729239 h 5835286"/>
              <a:gd name="connsiteX27" fmla="*/ 1494243 w 10932314"/>
              <a:gd name="connsiteY27" fmla="*/ 5720287 h 5835286"/>
              <a:gd name="connsiteX28" fmla="*/ 1509747 w 10932314"/>
              <a:gd name="connsiteY28" fmla="*/ 5714681 h 5835286"/>
              <a:gd name="connsiteX29" fmla="*/ 1610369 w 10932314"/>
              <a:gd name="connsiteY29" fmla="*/ 5700983 h 5835286"/>
              <a:gd name="connsiteX30" fmla="*/ 1663169 w 10932314"/>
              <a:gd name="connsiteY30" fmla="*/ 5698865 h 5835286"/>
              <a:gd name="connsiteX31" fmla="*/ 1669042 w 10932314"/>
              <a:gd name="connsiteY31" fmla="*/ 5703989 h 5835286"/>
              <a:gd name="connsiteX32" fmla="*/ 1684628 w 10932314"/>
              <a:gd name="connsiteY32" fmla="*/ 5702636 h 5835286"/>
              <a:gd name="connsiteX33" fmla="*/ 1688821 w 10932314"/>
              <a:gd name="connsiteY33" fmla="*/ 5703398 h 5835286"/>
              <a:gd name="connsiteX34" fmla="*/ 1712805 w 10932314"/>
              <a:gd name="connsiteY34" fmla="*/ 5706645 h 5835286"/>
              <a:gd name="connsiteX35" fmla="*/ 1717254 w 10932314"/>
              <a:gd name="connsiteY35" fmla="*/ 5696916 h 5835286"/>
              <a:gd name="connsiteX36" fmla="*/ 1724325 w 10932314"/>
              <a:gd name="connsiteY36" fmla="*/ 5695534 h 5835286"/>
              <a:gd name="connsiteX37" fmla="*/ 1983344 w 10932314"/>
              <a:gd name="connsiteY37" fmla="*/ 5695534 h 5835286"/>
              <a:gd name="connsiteX38" fmla="*/ 2005548 w 10932314"/>
              <a:gd name="connsiteY38" fmla="*/ 5704463 h 5835286"/>
              <a:gd name="connsiteX39" fmla="*/ 2074717 w 10932314"/>
              <a:gd name="connsiteY39" fmla="*/ 5711089 h 5835286"/>
              <a:gd name="connsiteX40" fmla="*/ 2121220 w 10932314"/>
              <a:gd name="connsiteY40" fmla="*/ 5712372 h 5835286"/>
              <a:gd name="connsiteX41" fmla="*/ 2127966 w 10932314"/>
              <a:gd name="connsiteY41" fmla="*/ 5712119 h 5835286"/>
              <a:gd name="connsiteX42" fmla="*/ 2183754 w 10932314"/>
              <a:gd name="connsiteY42" fmla="*/ 5703050 h 5835286"/>
              <a:gd name="connsiteX43" fmla="*/ 2188953 w 10932314"/>
              <a:gd name="connsiteY43" fmla="*/ 5707616 h 5835286"/>
              <a:gd name="connsiteX44" fmla="*/ 2206433 w 10932314"/>
              <a:gd name="connsiteY44" fmla="*/ 5712273 h 5835286"/>
              <a:gd name="connsiteX45" fmla="*/ 2221412 w 10932314"/>
              <a:gd name="connsiteY45" fmla="*/ 5706821 h 5835286"/>
              <a:gd name="connsiteX46" fmla="*/ 2291546 w 10932314"/>
              <a:gd name="connsiteY46" fmla="*/ 5697104 h 5835286"/>
              <a:gd name="connsiteX47" fmla="*/ 2309553 w 10932314"/>
              <a:gd name="connsiteY47" fmla="*/ 5695533 h 5835286"/>
              <a:gd name="connsiteX48" fmla="*/ 3061820 w 10932314"/>
              <a:gd name="connsiteY48" fmla="*/ 5695534 h 5835286"/>
              <a:gd name="connsiteX49" fmla="*/ 3712119 w 10932314"/>
              <a:gd name="connsiteY49" fmla="*/ 5695533 h 5835286"/>
              <a:gd name="connsiteX50" fmla="*/ 4140448 w 10932314"/>
              <a:gd name="connsiteY50" fmla="*/ 5695533 h 5835286"/>
              <a:gd name="connsiteX51" fmla="*/ 4174676 w 10932314"/>
              <a:gd name="connsiteY51" fmla="*/ 5695691 h 5835286"/>
              <a:gd name="connsiteX52" fmla="*/ 4382671 w 10932314"/>
              <a:gd name="connsiteY52" fmla="*/ 5695766 h 5835286"/>
              <a:gd name="connsiteX53" fmla="*/ 4384112 w 10932314"/>
              <a:gd name="connsiteY53" fmla="*/ 5695533 h 5835286"/>
              <a:gd name="connsiteX54" fmla="*/ 6787989 w 10932314"/>
              <a:gd name="connsiteY54" fmla="*/ 5695533 h 5835286"/>
              <a:gd name="connsiteX55" fmla="*/ 10749266 w 10932314"/>
              <a:gd name="connsiteY55" fmla="*/ 5695534 h 5835286"/>
              <a:gd name="connsiteX56" fmla="*/ 10786115 w 10932314"/>
              <a:gd name="connsiteY56" fmla="*/ 5660054 h 5835286"/>
              <a:gd name="connsiteX57" fmla="*/ 10786115 w 10932314"/>
              <a:gd name="connsiteY57" fmla="*/ 3070919 h 5835286"/>
              <a:gd name="connsiteX58" fmla="*/ 10786115 w 10932314"/>
              <a:gd name="connsiteY58" fmla="*/ 2754250 h 5835286"/>
              <a:gd name="connsiteX59" fmla="*/ 10786115 w 10932314"/>
              <a:gd name="connsiteY59" fmla="*/ 165117 h 5835286"/>
              <a:gd name="connsiteX60" fmla="*/ 10749266 w 10932314"/>
              <a:gd name="connsiteY60" fmla="*/ 129737 h 5835286"/>
              <a:gd name="connsiteX61" fmla="*/ 9074603 w 10932314"/>
              <a:gd name="connsiteY61" fmla="*/ 129738 h 5835286"/>
              <a:gd name="connsiteX62" fmla="*/ 9019942 w 10932314"/>
              <a:gd name="connsiteY62" fmla="*/ 119783 h 5835286"/>
              <a:gd name="connsiteX63" fmla="*/ 8963717 w 10932314"/>
              <a:gd name="connsiteY63" fmla="*/ 129737 h 5835286"/>
              <a:gd name="connsiteX64" fmla="*/ 8214458 w 10932314"/>
              <a:gd name="connsiteY64" fmla="*/ 129737 h 5835286"/>
              <a:gd name="connsiteX65" fmla="*/ 8115002 w 10932314"/>
              <a:gd name="connsiteY65" fmla="*/ 129738 h 5835286"/>
              <a:gd name="connsiteX66" fmla="*/ 8059453 w 10932314"/>
              <a:gd name="connsiteY66" fmla="*/ 119128 h 5835286"/>
              <a:gd name="connsiteX67" fmla="*/ 8002660 w 10932314"/>
              <a:gd name="connsiteY67" fmla="*/ 106969 h 5835286"/>
              <a:gd name="connsiteX68" fmla="*/ 7947930 w 10932314"/>
              <a:gd name="connsiteY68" fmla="*/ 101727 h 5835286"/>
              <a:gd name="connsiteX69" fmla="*/ 7905797 w 10932314"/>
              <a:gd name="connsiteY69" fmla="*/ 100913 h 5835286"/>
              <a:gd name="connsiteX70" fmla="*/ 7861655 w 10932314"/>
              <a:gd name="connsiteY70" fmla="*/ 108089 h 5835286"/>
              <a:gd name="connsiteX71" fmla="*/ 7831859 w 10932314"/>
              <a:gd name="connsiteY71" fmla="*/ 105104 h 5835286"/>
              <a:gd name="connsiteX72" fmla="*/ 7776366 w 10932314"/>
              <a:gd name="connsiteY72" fmla="*/ 112792 h 5835286"/>
              <a:gd name="connsiteX73" fmla="*/ 7695184 w 10932314"/>
              <a:gd name="connsiteY73" fmla="*/ 119876 h 5835286"/>
              <a:gd name="connsiteX74" fmla="*/ 7639301 w 10932314"/>
              <a:gd name="connsiteY74" fmla="*/ 127426 h 5835286"/>
              <a:gd name="connsiteX75" fmla="*/ 7628525 w 10932314"/>
              <a:gd name="connsiteY75" fmla="*/ 129738 h 5835286"/>
              <a:gd name="connsiteX76" fmla="*/ 7262859 w 10932314"/>
              <a:gd name="connsiteY76" fmla="*/ 129738 h 5835286"/>
              <a:gd name="connsiteX77" fmla="*/ 7235885 w 10932314"/>
              <a:gd name="connsiteY77" fmla="*/ 127154 h 5835286"/>
              <a:gd name="connsiteX78" fmla="*/ 7144881 w 10932314"/>
              <a:gd name="connsiteY78" fmla="*/ 129738 h 5835286"/>
              <a:gd name="connsiteX79" fmla="*/ 7131665 w 10932314"/>
              <a:gd name="connsiteY79" fmla="*/ 126217 h 5835286"/>
              <a:gd name="connsiteX80" fmla="*/ 7042693 w 10932314"/>
              <a:gd name="connsiteY80" fmla="*/ 129738 h 5835286"/>
              <a:gd name="connsiteX81" fmla="*/ 6945213 w 10932314"/>
              <a:gd name="connsiteY81" fmla="*/ 126748 h 5835286"/>
              <a:gd name="connsiteX82" fmla="*/ 6937934 w 10932314"/>
              <a:gd name="connsiteY82" fmla="*/ 118713 h 5835286"/>
              <a:gd name="connsiteX83" fmla="*/ 6916555 w 10932314"/>
              <a:gd name="connsiteY83" fmla="*/ 118008 h 5835286"/>
              <a:gd name="connsiteX84" fmla="*/ 6882898 w 10932314"/>
              <a:gd name="connsiteY84" fmla="*/ 118162 h 5835286"/>
              <a:gd name="connsiteX85" fmla="*/ 6807508 w 10932314"/>
              <a:gd name="connsiteY85" fmla="*/ 126594 h 5835286"/>
              <a:gd name="connsiteX86" fmla="*/ 156423 w 10932314"/>
              <a:gd name="connsiteY86" fmla="*/ 121898 h 5835286"/>
              <a:gd name="connsiteX87" fmla="*/ 0 w 10932314"/>
              <a:gd name="connsiteY87" fmla="*/ 0 h 5835286"/>
              <a:gd name="connsiteX88" fmla="*/ 10932314 w 10932314"/>
              <a:gd name="connsiteY88" fmla="*/ 439 h 5835286"/>
              <a:gd name="connsiteX89" fmla="*/ 10932314 w 10932314"/>
              <a:gd name="connsiteY89" fmla="*/ 5830789 h 5835286"/>
              <a:gd name="connsiteX90" fmla="*/ 5115 w 10932314"/>
              <a:gd name="connsiteY90" fmla="*/ 5835286 h 5835286"/>
              <a:gd name="connsiteX91" fmla="*/ 0 w 10932314"/>
              <a:gd name="connsiteY91" fmla="*/ 0 h 5835286"/>
              <a:gd name="connsiteX0" fmla="*/ 156423 w 10932314"/>
              <a:gd name="connsiteY0" fmla="*/ 121898 h 5835286"/>
              <a:gd name="connsiteX1" fmla="*/ 156423 w 10932314"/>
              <a:gd name="connsiteY1" fmla="*/ 126469 h 5835286"/>
              <a:gd name="connsiteX2" fmla="*/ 132196 w 10932314"/>
              <a:gd name="connsiteY2" fmla="*/ 136186 h 5835286"/>
              <a:gd name="connsiteX3" fmla="*/ 121973 w 10932314"/>
              <a:gd name="connsiteY3" fmla="*/ 159807 h 5835286"/>
              <a:gd name="connsiteX4" fmla="*/ 121973 w 10932314"/>
              <a:gd name="connsiteY4" fmla="*/ 2905769 h 5835286"/>
              <a:gd name="connsiteX5" fmla="*/ 126218 w 10932314"/>
              <a:gd name="connsiteY5" fmla="*/ 2915638 h 5835286"/>
              <a:gd name="connsiteX6" fmla="*/ 121935 w 10932314"/>
              <a:gd name="connsiteY6" fmla="*/ 2923708 h 5835286"/>
              <a:gd name="connsiteX7" fmla="*/ 121935 w 10932314"/>
              <a:gd name="connsiteY7" fmla="*/ 5660051 h 5835286"/>
              <a:gd name="connsiteX8" fmla="*/ 132125 w 10932314"/>
              <a:gd name="connsiteY8" fmla="*/ 5683733 h 5835286"/>
              <a:gd name="connsiteX9" fmla="*/ 156423 w 10932314"/>
              <a:gd name="connsiteY9" fmla="*/ 5693498 h 5835286"/>
              <a:gd name="connsiteX10" fmla="*/ 156423 w 10932314"/>
              <a:gd name="connsiteY10" fmla="*/ 5695534 h 5835286"/>
              <a:gd name="connsiteX11" fmla="*/ 699581 w 10932314"/>
              <a:gd name="connsiteY11" fmla="*/ 5695533 h 5835286"/>
              <a:gd name="connsiteX12" fmla="*/ 713480 w 10932314"/>
              <a:gd name="connsiteY12" fmla="*/ 5699200 h 5835286"/>
              <a:gd name="connsiteX13" fmla="*/ 746681 w 10932314"/>
              <a:gd name="connsiteY13" fmla="*/ 5702884 h 5835286"/>
              <a:gd name="connsiteX14" fmla="*/ 883096 w 10932314"/>
              <a:gd name="connsiteY14" fmla="*/ 5703732 h 5835286"/>
              <a:gd name="connsiteX15" fmla="*/ 963599 w 10932314"/>
              <a:gd name="connsiteY15" fmla="*/ 5707819 h 5835286"/>
              <a:gd name="connsiteX16" fmla="*/ 992428 w 10932314"/>
              <a:gd name="connsiteY16" fmla="*/ 5714994 h 5835286"/>
              <a:gd name="connsiteX17" fmla="*/ 1033868 w 10932314"/>
              <a:gd name="connsiteY17" fmla="*/ 5721234 h 5835286"/>
              <a:gd name="connsiteX18" fmla="*/ 1105647 w 10932314"/>
              <a:gd name="connsiteY18" fmla="*/ 5736600 h 5835286"/>
              <a:gd name="connsiteX19" fmla="*/ 1174816 w 10932314"/>
              <a:gd name="connsiteY19" fmla="*/ 5743225 h 5835286"/>
              <a:gd name="connsiteX20" fmla="*/ 1221319 w 10932314"/>
              <a:gd name="connsiteY20" fmla="*/ 5744508 h 5835286"/>
              <a:gd name="connsiteX21" fmla="*/ 1228064 w 10932314"/>
              <a:gd name="connsiteY21" fmla="*/ 5744253 h 5835286"/>
              <a:gd name="connsiteX22" fmla="*/ 1283851 w 10932314"/>
              <a:gd name="connsiteY22" fmla="*/ 5735184 h 5835286"/>
              <a:gd name="connsiteX23" fmla="*/ 1289051 w 10932314"/>
              <a:gd name="connsiteY23" fmla="*/ 5739751 h 5835286"/>
              <a:gd name="connsiteX24" fmla="*/ 1306532 w 10932314"/>
              <a:gd name="connsiteY24" fmla="*/ 5744407 h 5835286"/>
              <a:gd name="connsiteX25" fmla="*/ 1321509 w 10932314"/>
              <a:gd name="connsiteY25" fmla="*/ 5738956 h 5835286"/>
              <a:gd name="connsiteX26" fmla="*/ 1391643 w 10932314"/>
              <a:gd name="connsiteY26" fmla="*/ 5729239 h 5835286"/>
              <a:gd name="connsiteX27" fmla="*/ 1494243 w 10932314"/>
              <a:gd name="connsiteY27" fmla="*/ 5720287 h 5835286"/>
              <a:gd name="connsiteX28" fmla="*/ 1509747 w 10932314"/>
              <a:gd name="connsiteY28" fmla="*/ 5714681 h 5835286"/>
              <a:gd name="connsiteX29" fmla="*/ 1610369 w 10932314"/>
              <a:gd name="connsiteY29" fmla="*/ 5700983 h 5835286"/>
              <a:gd name="connsiteX30" fmla="*/ 1663169 w 10932314"/>
              <a:gd name="connsiteY30" fmla="*/ 5698865 h 5835286"/>
              <a:gd name="connsiteX31" fmla="*/ 1669042 w 10932314"/>
              <a:gd name="connsiteY31" fmla="*/ 5703989 h 5835286"/>
              <a:gd name="connsiteX32" fmla="*/ 1684628 w 10932314"/>
              <a:gd name="connsiteY32" fmla="*/ 5702636 h 5835286"/>
              <a:gd name="connsiteX33" fmla="*/ 1688821 w 10932314"/>
              <a:gd name="connsiteY33" fmla="*/ 5703398 h 5835286"/>
              <a:gd name="connsiteX34" fmla="*/ 1712805 w 10932314"/>
              <a:gd name="connsiteY34" fmla="*/ 5706645 h 5835286"/>
              <a:gd name="connsiteX35" fmla="*/ 1717254 w 10932314"/>
              <a:gd name="connsiteY35" fmla="*/ 5696916 h 5835286"/>
              <a:gd name="connsiteX36" fmla="*/ 1724325 w 10932314"/>
              <a:gd name="connsiteY36" fmla="*/ 5695534 h 5835286"/>
              <a:gd name="connsiteX37" fmla="*/ 1983344 w 10932314"/>
              <a:gd name="connsiteY37" fmla="*/ 5695534 h 5835286"/>
              <a:gd name="connsiteX38" fmla="*/ 2005548 w 10932314"/>
              <a:gd name="connsiteY38" fmla="*/ 5704463 h 5835286"/>
              <a:gd name="connsiteX39" fmla="*/ 2074717 w 10932314"/>
              <a:gd name="connsiteY39" fmla="*/ 5711089 h 5835286"/>
              <a:gd name="connsiteX40" fmla="*/ 2121220 w 10932314"/>
              <a:gd name="connsiteY40" fmla="*/ 5712372 h 5835286"/>
              <a:gd name="connsiteX41" fmla="*/ 2127966 w 10932314"/>
              <a:gd name="connsiteY41" fmla="*/ 5712119 h 5835286"/>
              <a:gd name="connsiteX42" fmla="*/ 2183754 w 10932314"/>
              <a:gd name="connsiteY42" fmla="*/ 5703050 h 5835286"/>
              <a:gd name="connsiteX43" fmla="*/ 2188953 w 10932314"/>
              <a:gd name="connsiteY43" fmla="*/ 5707616 h 5835286"/>
              <a:gd name="connsiteX44" fmla="*/ 2206433 w 10932314"/>
              <a:gd name="connsiteY44" fmla="*/ 5712273 h 5835286"/>
              <a:gd name="connsiteX45" fmla="*/ 2221412 w 10932314"/>
              <a:gd name="connsiteY45" fmla="*/ 5706821 h 5835286"/>
              <a:gd name="connsiteX46" fmla="*/ 2291546 w 10932314"/>
              <a:gd name="connsiteY46" fmla="*/ 5697104 h 5835286"/>
              <a:gd name="connsiteX47" fmla="*/ 2309553 w 10932314"/>
              <a:gd name="connsiteY47" fmla="*/ 5695533 h 5835286"/>
              <a:gd name="connsiteX48" fmla="*/ 3061820 w 10932314"/>
              <a:gd name="connsiteY48" fmla="*/ 5695534 h 5835286"/>
              <a:gd name="connsiteX49" fmla="*/ 3712119 w 10932314"/>
              <a:gd name="connsiteY49" fmla="*/ 5695533 h 5835286"/>
              <a:gd name="connsiteX50" fmla="*/ 4140448 w 10932314"/>
              <a:gd name="connsiteY50" fmla="*/ 5695533 h 5835286"/>
              <a:gd name="connsiteX51" fmla="*/ 4174676 w 10932314"/>
              <a:gd name="connsiteY51" fmla="*/ 5695691 h 5835286"/>
              <a:gd name="connsiteX52" fmla="*/ 4382671 w 10932314"/>
              <a:gd name="connsiteY52" fmla="*/ 5695766 h 5835286"/>
              <a:gd name="connsiteX53" fmla="*/ 4384112 w 10932314"/>
              <a:gd name="connsiteY53" fmla="*/ 5695533 h 5835286"/>
              <a:gd name="connsiteX54" fmla="*/ 6787989 w 10932314"/>
              <a:gd name="connsiteY54" fmla="*/ 5695533 h 5835286"/>
              <a:gd name="connsiteX55" fmla="*/ 10749266 w 10932314"/>
              <a:gd name="connsiteY55" fmla="*/ 5695534 h 5835286"/>
              <a:gd name="connsiteX56" fmla="*/ 10786115 w 10932314"/>
              <a:gd name="connsiteY56" fmla="*/ 5660054 h 5835286"/>
              <a:gd name="connsiteX57" fmla="*/ 10786115 w 10932314"/>
              <a:gd name="connsiteY57" fmla="*/ 3070919 h 5835286"/>
              <a:gd name="connsiteX58" fmla="*/ 10786115 w 10932314"/>
              <a:gd name="connsiteY58" fmla="*/ 2754250 h 5835286"/>
              <a:gd name="connsiteX59" fmla="*/ 10786115 w 10932314"/>
              <a:gd name="connsiteY59" fmla="*/ 165117 h 5835286"/>
              <a:gd name="connsiteX60" fmla="*/ 10749266 w 10932314"/>
              <a:gd name="connsiteY60" fmla="*/ 129737 h 5835286"/>
              <a:gd name="connsiteX61" fmla="*/ 9074603 w 10932314"/>
              <a:gd name="connsiteY61" fmla="*/ 129738 h 5835286"/>
              <a:gd name="connsiteX62" fmla="*/ 9019942 w 10932314"/>
              <a:gd name="connsiteY62" fmla="*/ 119783 h 5835286"/>
              <a:gd name="connsiteX63" fmla="*/ 8963717 w 10932314"/>
              <a:gd name="connsiteY63" fmla="*/ 129737 h 5835286"/>
              <a:gd name="connsiteX64" fmla="*/ 8214458 w 10932314"/>
              <a:gd name="connsiteY64" fmla="*/ 129737 h 5835286"/>
              <a:gd name="connsiteX65" fmla="*/ 8115002 w 10932314"/>
              <a:gd name="connsiteY65" fmla="*/ 129738 h 5835286"/>
              <a:gd name="connsiteX66" fmla="*/ 8059453 w 10932314"/>
              <a:gd name="connsiteY66" fmla="*/ 119128 h 5835286"/>
              <a:gd name="connsiteX67" fmla="*/ 8002660 w 10932314"/>
              <a:gd name="connsiteY67" fmla="*/ 106969 h 5835286"/>
              <a:gd name="connsiteX68" fmla="*/ 7947930 w 10932314"/>
              <a:gd name="connsiteY68" fmla="*/ 101727 h 5835286"/>
              <a:gd name="connsiteX69" fmla="*/ 7905797 w 10932314"/>
              <a:gd name="connsiteY69" fmla="*/ 100913 h 5835286"/>
              <a:gd name="connsiteX70" fmla="*/ 7861655 w 10932314"/>
              <a:gd name="connsiteY70" fmla="*/ 108089 h 5835286"/>
              <a:gd name="connsiteX71" fmla="*/ 7831859 w 10932314"/>
              <a:gd name="connsiteY71" fmla="*/ 105104 h 5835286"/>
              <a:gd name="connsiteX72" fmla="*/ 7776366 w 10932314"/>
              <a:gd name="connsiteY72" fmla="*/ 112792 h 5835286"/>
              <a:gd name="connsiteX73" fmla="*/ 7695184 w 10932314"/>
              <a:gd name="connsiteY73" fmla="*/ 119876 h 5835286"/>
              <a:gd name="connsiteX74" fmla="*/ 7639301 w 10932314"/>
              <a:gd name="connsiteY74" fmla="*/ 127426 h 5835286"/>
              <a:gd name="connsiteX75" fmla="*/ 7628525 w 10932314"/>
              <a:gd name="connsiteY75" fmla="*/ 129738 h 5835286"/>
              <a:gd name="connsiteX76" fmla="*/ 7262859 w 10932314"/>
              <a:gd name="connsiteY76" fmla="*/ 129738 h 5835286"/>
              <a:gd name="connsiteX77" fmla="*/ 7235885 w 10932314"/>
              <a:gd name="connsiteY77" fmla="*/ 127154 h 5835286"/>
              <a:gd name="connsiteX78" fmla="*/ 7144881 w 10932314"/>
              <a:gd name="connsiteY78" fmla="*/ 129738 h 5835286"/>
              <a:gd name="connsiteX79" fmla="*/ 7131665 w 10932314"/>
              <a:gd name="connsiteY79" fmla="*/ 126217 h 5835286"/>
              <a:gd name="connsiteX80" fmla="*/ 7042693 w 10932314"/>
              <a:gd name="connsiteY80" fmla="*/ 129738 h 5835286"/>
              <a:gd name="connsiteX81" fmla="*/ 6945213 w 10932314"/>
              <a:gd name="connsiteY81" fmla="*/ 126748 h 5835286"/>
              <a:gd name="connsiteX82" fmla="*/ 6937934 w 10932314"/>
              <a:gd name="connsiteY82" fmla="*/ 118713 h 5835286"/>
              <a:gd name="connsiteX83" fmla="*/ 6916555 w 10932314"/>
              <a:gd name="connsiteY83" fmla="*/ 118008 h 5835286"/>
              <a:gd name="connsiteX84" fmla="*/ 6882898 w 10932314"/>
              <a:gd name="connsiteY84" fmla="*/ 118162 h 5835286"/>
              <a:gd name="connsiteX85" fmla="*/ 6807508 w 10932314"/>
              <a:gd name="connsiteY85" fmla="*/ 126594 h 5835286"/>
              <a:gd name="connsiteX86" fmla="*/ 156423 w 10932314"/>
              <a:gd name="connsiteY86" fmla="*/ 121898 h 5835286"/>
              <a:gd name="connsiteX87" fmla="*/ 0 w 10932314"/>
              <a:gd name="connsiteY87" fmla="*/ 0 h 5835286"/>
              <a:gd name="connsiteX88" fmla="*/ 10932314 w 10932314"/>
              <a:gd name="connsiteY88" fmla="*/ 439 h 5835286"/>
              <a:gd name="connsiteX89" fmla="*/ 10909939 w 10932314"/>
              <a:gd name="connsiteY89" fmla="*/ 5820094 h 5835286"/>
              <a:gd name="connsiteX90" fmla="*/ 5115 w 10932314"/>
              <a:gd name="connsiteY90" fmla="*/ 5835286 h 5835286"/>
              <a:gd name="connsiteX91" fmla="*/ 0 w 10932314"/>
              <a:gd name="connsiteY91" fmla="*/ 0 h 5835286"/>
              <a:gd name="connsiteX0" fmla="*/ 156423 w 10932314"/>
              <a:gd name="connsiteY0" fmla="*/ 121898 h 5835286"/>
              <a:gd name="connsiteX1" fmla="*/ 156423 w 10932314"/>
              <a:gd name="connsiteY1" fmla="*/ 126469 h 5835286"/>
              <a:gd name="connsiteX2" fmla="*/ 132196 w 10932314"/>
              <a:gd name="connsiteY2" fmla="*/ 136186 h 5835286"/>
              <a:gd name="connsiteX3" fmla="*/ 121973 w 10932314"/>
              <a:gd name="connsiteY3" fmla="*/ 159807 h 5835286"/>
              <a:gd name="connsiteX4" fmla="*/ 121973 w 10932314"/>
              <a:gd name="connsiteY4" fmla="*/ 2905769 h 5835286"/>
              <a:gd name="connsiteX5" fmla="*/ 126218 w 10932314"/>
              <a:gd name="connsiteY5" fmla="*/ 2915638 h 5835286"/>
              <a:gd name="connsiteX6" fmla="*/ 121935 w 10932314"/>
              <a:gd name="connsiteY6" fmla="*/ 2923708 h 5835286"/>
              <a:gd name="connsiteX7" fmla="*/ 121935 w 10932314"/>
              <a:gd name="connsiteY7" fmla="*/ 5660051 h 5835286"/>
              <a:gd name="connsiteX8" fmla="*/ 132125 w 10932314"/>
              <a:gd name="connsiteY8" fmla="*/ 5683733 h 5835286"/>
              <a:gd name="connsiteX9" fmla="*/ 156423 w 10932314"/>
              <a:gd name="connsiteY9" fmla="*/ 5693498 h 5835286"/>
              <a:gd name="connsiteX10" fmla="*/ 156423 w 10932314"/>
              <a:gd name="connsiteY10" fmla="*/ 5695534 h 5835286"/>
              <a:gd name="connsiteX11" fmla="*/ 699581 w 10932314"/>
              <a:gd name="connsiteY11" fmla="*/ 5695533 h 5835286"/>
              <a:gd name="connsiteX12" fmla="*/ 713480 w 10932314"/>
              <a:gd name="connsiteY12" fmla="*/ 5699200 h 5835286"/>
              <a:gd name="connsiteX13" fmla="*/ 746681 w 10932314"/>
              <a:gd name="connsiteY13" fmla="*/ 5702884 h 5835286"/>
              <a:gd name="connsiteX14" fmla="*/ 883096 w 10932314"/>
              <a:gd name="connsiteY14" fmla="*/ 5703732 h 5835286"/>
              <a:gd name="connsiteX15" fmla="*/ 963599 w 10932314"/>
              <a:gd name="connsiteY15" fmla="*/ 5707819 h 5835286"/>
              <a:gd name="connsiteX16" fmla="*/ 992428 w 10932314"/>
              <a:gd name="connsiteY16" fmla="*/ 5714994 h 5835286"/>
              <a:gd name="connsiteX17" fmla="*/ 1033868 w 10932314"/>
              <a:gd name="connsiteY17" fmla="*/ 5721234 h 5835286"/>
              <a:gd name="connsiteX18" fmla="*/ 1105647 w 10932314"/>
              <a:gd name="connsiteY18" fmla="*/ 5736600 h 5835286"/>
              <a:gd name="connsiteX19" fmla="*/ 1174816 w 10932314"/>
              <a:gd name="connsiteY19" fmla="*/ 5743225 h 5835286"/>
              <a:gd name="connsiteX20" fmla="*/ 1221319 w 10932314"/>
              <a:gd name="connsiteY20" fmla="*/ 5744508 h 5835286"/>
              <a:gd name="connsiteX21" fmla="*/ 1228064 w 10932314"/>
              <a:gd name="connsiteY21" fmla="*/ 5744253 h 5835286"/>
              <a:gd name="connsiteX22" fmla="*/ 1283851 w 10932314"/>
              <a:gd name="connsiteY22" fmla="*/ 5735184 h 5835286"/>
              <a:gd name="connsiteX23" fmla="*/ 1289051 w 10932314"/>
              <a:gd name="connsiteY23" fmla="*/ 5739751 h 5835286"/>
              <a:gd name="connsiteX24" fmla="*/ 1306532 w 10932314"/>
              <a:gd name="connsiteY24" fmla="*/ 5744407 h 5835286"/>
              <a:gd name="connsiteX25" fmla="*/ 1321509 w 10932314"/>
              <a:gd name="connsiteY25" fmla="*/ 5738956 h 5835286"/>
              <a:gd name="connsiteX26" fmla="*/ 1391643 w 10932314"/>
              <a:gd name="connsiteY26" fmla="*/ 5729239 h 5835286"/>
              <a:gd name="connsiteX27" fmla="*/ 1494243 w 10932314"/>
              <a:gd name="connsiteY27" fmla="*/ 5720287 h 5835286"/>
              <a:gd name="connsiteX28" fmla="*/ 1509747 w 10932314"/>
              <a:gd name="connsiteY28" fmla="*/ 5714681 h 5835286"/>
              <a:gd name="connsiteX29" fmla="*/ 1610369 w 10932314"/>
              <a:gd name="connsiteY29" fmla="*/ 5700983 h 5835286"/>
              <a:gd name="connsiteX30" fmla="*/ 1663169 w 10932314"/>
              <a:gd name="connsiteY30" fmla="*/ 5698865 h 5835286"/>
              <a:gd name="connsiteX31" fmla="*/ 1669042 w 10932314"/>
              <a:gd name="connsiteY31" fmla="*/ 5703989 h 5835286"/>
              <a:gd name="connsiteX32" fmla="*/ 1684628 w 10932314"/>
              <a:gd name="connsiteY32" fmla="*/ 5702636 h 5835286"/>
              <a:gd name="connsiteX33" fmla="*/ 1688821 w 10932314"/>
              <a:gd name="connsiteY33" fmla="*/ 5703398 h 5835286"/>
              <a:gd name="connsiteX34" fmla="*/ 1712805 w 10932314"/>
              <a:gd name="connsiteY34" fmla="*/ 5706645 h 5835286"/>
              <a:gd name="connsiteX35" fmla="*/ 1717254 w 10932314"/>
              <a:gd name="connsiteY35" fmla="*/ 5696916 h 5835286"/>
              <a:gd name="connsiteX36" fmla="*/ 1724325 w 10932314"/>
              <a:gd name="connsiteY36" fmla="*/ 5695534 h 5835286"/>
              <a:gd name="connsiteX37" fmla="*/ 1983344 w 10932314"/>
              <a:gd name="connsiteY37" fmla="*/ 5695534 h 5835286"/>
              <a:gd name="connsiteX38" fmla="*/ 2005548 w 10932314"/>
              <a:gd name="connsiteY38" fmla="*/ 5704463 h 5835286"/>
              <a:gd name="connsiteX39" fmla="*/ 2074717 w 10932314"/>
              <a:gd name="connsiteY39" fmla="*/ 5711089 h 5835286"/>
              <a:gd name="connsiteX40" fmla="*/ 2121220 w 10932314"/>
              <a:gd name="connsiteY40" fmla="*/ 5712372 h 5835286"/>
              <a:gd name="connsiteX41" fmla="*/ 2127966 w 10932314"/>
              <a:gd name="connsiteY41" fmla="*/ 5712119 h 5835286"/>
              <a:gd name="connsiteX42" fmla="*/ 2183754 w 10932314"/>
              <a:gd name="connsiteY42" fmla="*/ 5703050 h 5835286"/>
              <a:gd name="connsiteX43" fmla="*/ 2188953 w 10932314"/>
              <a:gd name="connsiteY43" fmla="*/ 5707616 h 5835286"/>
              <a:gd name="connsiteX44" fmla="*/ 2206433 w 10932314"/>
              <a:gd name="connsiteY44" fmla="*/ 5712273 h 5835286"/>
              <a:gd name="connsiteX45" fmla="*/ 2221412 w 10932314"/>
              <a:gd name="connsiteY45" fmla="*/ 5706821 h 5835286"/>
              <a:gd name="connsiteX46" fmla="*/ 2291546 w 10932314"/>
              <a:gd name="connsiteY46" fmla="*/ 5697104 h 5835286"/>
              <a:gd name="connsiteX47" fmla="*/ 2309553 w 10932314"/>
              <a:gd name="connsiteY47" fmla="*/ 5695533 h 5835286"/>
              <a:gd name="connsiteX48" fmla="*/ 3061820 w 10932314"/>
              <a:gd name="connsiteY48" fmla="*/ 5695534 h 5835286"/>
              <a:gd name="connsiteX49" fmla="*/ 3712119 w 10932314"/>
              <a:gd name="connsiteY49" fmla="*/ 5695533 h 5835286"/>
              <a:gd name="connsiteX50" fmla="*/ 4140448 w 10932314"/>
              <a:gd name="connsiteY50" fmla="*/ 5695533 h 5835286"/>
              <a:gd name="connsiteX51" fmla="*/ 4174676 w 10932314"/>
              <a:gd name="connsiteY51" fmla="*/ 5695691 h 5835286"/>
              <a:gd name="connsiteX52" fmla="*/ 4382671 w 10932314"/>
              <a:gd name="connsiteY52" fmla="*/ 5695766 h 5835286"/>
              <a:gd name="connsiteX53" fmla="*/ 4384112 w 10932314"/>
              <a:gd name="connsiteY53" fmla="*/ 5695533 h 5835286"/>
              <a:gd name="connsiteX54" fmla="*/ 6787989 w 10932314"/>
              <a:gd name="connsiteY54" fmla="*/ 5695533 h 5835286"/>
              <a:gd name="connsiteX55" fmla="*/ 10749266 w 10932314"/>
              <a:gd name="connsiteY55" fmla="*/ 5695534 h 5835286"/>
              <a:gd name="connsiteX56" fmla="*/ 10786115 w 10932314"/>
              <a:gd name="connsiteY56" fmla="*/ 5660054 h 5835286"/>
              <a:gd name="connsiteX57" fmla="*/ 10786115 w 10932314"/>
              <a:gd name="connsiteY57" fmla="*/ 3070919 h 5835286"/>
              <a:gd name="connsiteX58" fmla="*/ 10786115 w 10932314"/>
              <a:gd name="connsiteY58" fmla="*/ 2754250 h 5835286"/>
              <a:gd name="connsiteX59" fmla="*/ 10786115 w 10932314"/>
              <a:gd name="connsiteY59" fmla="*/ 165117 h 5835286"/>
              <a:gd name="connsiteX60" fmla="*/ 10749266 w 10932314"/>
              <a:gd name="connsiteY60" fmla="*/ 129737 h 5835286"/>
              <a:gd name="connsiteX61" fmla="*/ 9074603 w 10932314"/>
              <a:gd name="connsiteY61" fmla="*/ 129738 h 5835286"/>
              <a:gd name="connsiteX62" fmla="*/ 9019942 w 10932314"/>
              <a:gd name="connsiteY62" fmla="*/ 119783 h 5835286"/>
              <a:gd name="connsiteX63" fmla="*/ 8963717 w 10932314"/>
              <a:gd name="connsiteY63" fmla="*/ 129737 h 5835286"/>
              <a:gd name="connsiteX64" fmla="*/ 8214458 w 10932314"/>
              <a:gd name="connsiteY64" fmla="*/ 129737 h 5835286"/>
              <a:gd name="connsiteX65" fmla="*/ 8115002 w 10932314"/>
              <a:gd name="connsiteY65" fmla="*/ 129738 h 5835286"/>
              <a:gd name="connsiteX66" fmla="*/ 8059453 w 10932314"/>
              <a:gd name="connsiteY66" fmla="*/ 119128 h 5835286"/>
              <a:gd name="connsiteX67" fmla="*/ 8002660 w 10932314"/>
              <a:gd name="connsiteY67" fmla="*/ 106969 h 5835286"/>
              <a:gd name="connsiteX68" fmla="*/ 7947930 w 10932314"/>
              <a:gd name="connsiteY68" fmla="*/ 101727 h 5835286"/>
              <a:gd name="connsiteX69" fmla="*/ 7905797 w 10932314"/>
              <a:gd name="connsiteY69" fmla="*/ 100913 h 5835286"/>
              <a:gd name="connsiteX70" fmla="*/ 7861655 w 10932314"/>
              <a:gd name="connsiteY70" fmla="*/ 108089 h 5835286"/>
              <a:gd name="connsiteX71" fmla="*/ 7831859 w 10932314"/>
              <a:gd name="connsiteY71" fmla="*/ 105104 h 5835286"/>
              <a:gd name="connsiteX72" fmla="*/ 7776366 w 10932314"/>
              <a:gd name="connsiteY72" fmla="*/ 112792 h 5835286"/>
              <a:gd name="connsiteX73" fmla="*/ 7695184 w 10932314"/>
              <a:gd name="connsiteY73" fmla="*/ 119876 h 5835286"/>
              <a:gd name="connsiteX74" fmla="*/ 7639301 w 10932314"/>
              <a:gd name="connsiteY74" fmla="*/ 127426 h 5835286"/>
              <a:gd name="connsiteX75" fmla="*/ 7628525 w 10932314"/>
              <a:gd name="connsiteY75" fmla="*/ 129738 h 5835286"/>
              <a:gd name="connsiteX76" fmla="*/ 7262859 w 10932314"/>
              <a:gd name="connsiteY76" fmla="*/ 129738 h 5835286"/>
              <a:gd name="connsiteX77" fmla="*/ 7235885 w 10932314"/>
              <a:gd name="connsiteY77" fmla="*/ 127154 h 5835286"/>
              <a:gd name="connsiteX78" fmla="*/ 7144881 w 10932314"/>
              <a:gd name="connsiteY78" fmla="*/ 129738 h 5835286"/>
              <a:gd name="connsiteX79" fmla="*/ 7131665 w 10932314"/>
              <a:gd name="connsiteY79" fmla="*/ 126217 h 5835286"/>
              <a:gd name="connsiteX80" fmla="*/ 7042693 w 10932314"/>
              <a:gd name="connsiteY80" fmla="*/ 129738 h 5835286"/>
              <a:gd name="connsiteX81" fmla="*/ 6945213 w 10932314"/>
              <a:gd name="connsiteY81" fmla="*/ 126748 h 5835286"/>
              <a:gd name="connsiteX82" fmla="*/ 6937934 w 10932314"/>
              <a:gd name="connsiteY82" fmla="*/ 118713 h 5835286"/>
              <a:gd name="connsiteX83" fmla="*/ 6916555 w 10932314"/>
              <a:gd name="connsiteY83" fmla="*/ 118008 h 5835286"/>
              <a:gd name="connsiteX84" fmla="*/ 6882898 w 10932314"/>
              <a:gd name="connsiteY84" fmla="*/ 118162 h 5835286"/>
              <a:gd name="connsiteX85" fmla="*/ 6807508 w 10932314"/>
              <a:gd name="connsiteY85" fmla="*/ 126594 h 5835286"/>
              <a:gd name="connsiteX86" fmla="*/ 156423 w 10932314"/>
              <a:gd name="connsiteY86" fmla="*/ 121898 h 5835286"/>
              <a:gd name="connsiteX87" fmla="*/ 0 w 10932314"/>
              <a:gd name="connsiteY87" fmla="*/ 0 h 5835286"/>
              <a:gd name="connsiteX88" fmla="*/ 10932314 w 10932314"/>
              <a:gd name="connsiteY88" fmla="*/ 439 h 5835286"/>
              <a:gd name="connsiteX89" fmla="*/ 10922346 w 10932314"/>
              <a:gd name="connsiteY89" fmla="*/ 5819877 h 5835286"/>
              <a:gd name="connsiteX90" fmla="*/ 5115 w 10932314"/>
              <a:gd name="connsiteY90" fmla="*/ 5835286 h 5835286"/>
              <a:gd name="connsiteX91" fmla="*/ 0 w 10932314"/>
              <a:gd name="connsiteY91" fmla="*/ 0 h 5835286"/>
              <a:gd name="connsiteX0" fmla="*/ 156423 w 10924271"/>
              <a:gd name="connsiteY0" fmla="*/ 121898 h 5835286"/>
              <a:gd name="connsiteX1" fmla="*/ 156423 w 10924271"/>
              <a:gd name="connsiteY1" fmla="*/ 126469 h 5835286"/>
              <a:gd name="connsiteX2" fmla="*/ 132196 w 10924271"/>
              <a:gd name="connsiteY2" fmla="*/ 136186 h 5835286"/>
              <a:gd name="connsiteX3" fmla="*/ 121973 w 10924271"/>
              <a:gd name="connsiteY3" fmla="*/ 159807 h 5835286"/>
              <a:gd name="connsiteX4" fmla="*/ 121973 w 10924271"/>
              <a:gd name="connsiteY4" fmla="*/ 2905769 h 5835286"/>
              <a:gd name="connsiteX5" fmla="*/ 126218 w 10924271"/>
              <a:gd name="connsiteY5" fmla="*/ 2915638 h 5835286"/>
              <a:gd name="connsiteX6" fmla="*/ 121935 w 10924271"/>
              <a:gd name="connsiteY6" fmla="*/ 2923708 h 5835286"/>
              <a:gd name="connsiteX7" fmla="*/ 121935 w 10924271"/>
              <a:gd name="connsiteY7" fmla="*/ 5660051 h 5835286"/>
              <a:gd name="connsiteX8" fmla="*/ 132125 w 10924271"/>
              <a:gd name="connsiteY8" fmla="*/ 5683733 h 5835286"/>
              <a:gd name="connsiteX9" fmla="*/ 156423 w 10924271"/>
              <a:gd name="connsiteY9" fmla="*/ 5693498 h 5835286"/>
              <a:gd name="connsiteX10" fmla="*/ 156423 w 10924271"/>
              <a:gd name="connsiteY10" fmla="*/ 5695534 h 5835286"/>
              <a:gd name="connsiteX11" fmla="*/ 699581 w 10924271"/>
              <a:gd name="connsiteY11" fmla="*/ 5695533 h 5835286"/>
              <a:gd name="connsiteX12" fmla="*/ 713480 w 10924271"/>
              <a:gd name="connsiteY12" fmla="*/ 5699200 h 5835286"/>
              <a:gd name="connsiteX13" fmla="*/ 746681 w 10924271"/>
              <a:gd name="connsiteY13" fmla="*/ 5702884 h 5835286"/>
              <a:gd name="connsiteX14" fmla="*/ 883096 w 10924271"/>
              <a:gd name="connsiteY14" fmla="*/ 5703732 h 5835286"/>
              <a:gd name="connsiteX15" fmla="*/ 963599 w 10924271"/>
              <a:gd name="connsiteY15" fmla="*/ 5707819 h 5835286"/>
              <a:gd name="connsiteX16" fmla="*/ 992428 w 10924271"/>
              <a:gd name="connsiteY16" fmla="*/ 5714994 h 5835286"/>
              <a:gd name="connsiteX17" fmla="*/ 1033868 w 10924271"/>
              <a:gd name="connsiteY17" fmla="*/ 5721234 h 5835286"/>
              <a:gd name="connsiteX18" fmla="*/ 1105647 w 10924271"/>
              <a:gd name="connsiteY18" fmla="*/ 5736600 h 5835286"/>
              <a:gd name="connsiteX19" fmla="*/ 1174816 w 10924271"/>
              <a:gd name="connsiteY19" fmla="*/ 5743225 h 5835286"/>
              <a:gd name="connsiteX20" fmla="*/ 1221319 w 10924271"/>
              <a:gd name="connsiteY20" fmla="*/ 5744508 h 5835286"/>
              <a:gd name="connsiteX21" fmla="*/ 1228064 w 10924271"/>
              <a:gd name="connsiteY21" fmla="*/ 5744253 h 5835286"/>
              <a:gd name="connsiteX22" fmla="*/ 1283851 w 10924271"/>
              <a:gd name="connsiteY22" fmla="*/ 5735184 h 5835286"/>
              <a:gd name="connsiteX23" fmla="*/ 1289051 w 10924271"/>
              <a:gd name="connsiteY23" fmla="*/ 5739751 h 5835286"/>
              <a:gd name="connsiteX24" fmla="*/ 1306532 w 10924271"/>
              <a:gd name="connsiteY24" fmla="*/ 5744407 h 5835286"/>
              <a:gd name="connsiteX25" fmla="*/ 1321509 w 10924271"/>
              <a:gd name="connsiteY25" fmla="*/ 5738956 h 5835286"/>
              <a:gd name="connsiteX26" fmla="*/ 1391643 w 10924271"/>
              <a:gd name="connsiteY26" fmla="*/ 5729239 h 5835286"/>
              <a:gd name="connsiteX27" fmla="*/ 1494243 w 10924271"/>
              <a:gd name="connsiteY27" fmla="*/ 5720287 h 5835286"/>
              <a:gd name="connsiteX28" fmla="*/ 1509747 w 10924271"/>
              <a:gd name="connsiteY28" fmla="*/ 5714681 h 5835286"/>
              <a:gd name="connsiteX29" fmla="*/ 1610369 w 10924271"/>
              <a:gd name="connsiteY29" fmla="*/ 5700983 h 5835286"/>
              <a:gd name="connsiteX30" fmla="*/ 1663169 w 10924271"/>
              <a:gd name="connsiteY30" fmla="*/ 5698865 h 5835286"/>
              <a:gd name="connsiteX31" fmla="*/ 1669042 w 10924271"/>
              <a:gd name="connsiteY31" fmla="*/ 5703989 h 5835286"/>
              <a:gd name="connsiteX32" fmla="*/ 1684628 w 10924271"/>
              <a:gd name="connsiteY32" fmla="*/ 5702636 h 5835286"/>
              <a:gd name="connsiteX33" fmla="*/ 1688821 w 10924271"/>
              <a:gd name="connsiteY33" fmla="*/ 5703398 h 5835286"/>
              <a:gd name="connsiteX34" fmla="*/ 1712805 w 10924271"/>
              <a:gd name="connsiteY34" fmla="*/ 5706645 h 5835286"/>
              <a:gd name="connsiteX35" fmla="*/ 1717254 w 10924271"/>
              <a:gd name="connsiteY35" fmla="*/ 5696916 h 5835286"/>
              <a:gd name="connsiteX36" fmla="*/ 1724325 w 10924271"/>
              <a:gd name="connsiteY36" fmla="*/ 5695534 h 5835286"/>
              <a:gd name="connsiteX37" fmla="*/ 1983344 w 10924271"/>
              <a:gd name="connsiteY37" fmla="*/ 5695534 h 5835286"/>
              <a:gd name="connsiteX38" fmla="*/ 2005548 w 10924271"/>
              <a:gd name="connsiteY38" fmla="*/ 5704463 h 5835286"/>
              <a:gd name="connsiteX39" fmla="*/ 2074717 w 10924271"/>
              <a:gd name="connsiteY39" fmla="*/ 5711089 h 5835286"/>
              <a:gd name="connsiteX40" fmla="*/ 2121220 w 10924271"/>
              <a:gd name="connsiteY40" fmla="*/ 5712372 h 5835286"/>
              <a:gd name="connsiteX41" fmla="*/ 2127966 w 10924271"/>
              <a:gd name="connsiteY41" fmla="*/ 5712119 h 5835286"/>
              <a:gd name="connsiteX42" fmla="*/ 2183754 w 10924271"/>
              <a:gd name="connsiteY42" fmla="*/ 5703050 h 5835286"/>
              <a:gd name="connsiteX43" fmla="*/ 2188953 w 10924271"/>
              <a:gd name="connsiteY43" fmla="*/ 5707616 h 5835286"/>
              <a:gd name="connsiteX44" fmla="*/ 2206433 w 10924271"/>
              <a:gd name="connsiteY44" fmla="*/ 5712273 h 5835286"/>
              <a:gd name="connsiteX45" fmla="*/ 2221412 w 10924271"/>
              <a:gd name="connsiteY45" fmla="*/ 5706821 h 5835286"/>
              <a:gd name="connsiteX46" fmla="*/ 2291546 w 10924271"/>
              <a:gd name="connsiteY46" fmla="*/ 5697104 h 5835286"/>
              <a:gd name="connsiteX47" fmla="*/ 2309553 w 10924271"/>
              <a:gd name="connsiteY47" fmla="*/ 5695533 h 5835286"/>
              <a:gd name="connsiteX48" fmla="*/ 3061820 w 10924271"/>
              <a:gd name="connsiteY48" fmla="*/ 5695534 h 5835286"/>
              <a:gd name="connsiteX49" fmla="*/ 3712119 w 10924271"/>
              <a:gd name="connsiteY49" fmla="*/ 5695533 h 5835286"/>
              <a:gd name="connsiteX50" fmla="*/ 4140448 w 10924271"/>
              <a:gd name="connsiteY50" fmla="*/ 5695533 h 5835286"/>
              <a:gd name="connsiteX51" fmla="*/ 4174676 w 10924271"/>
              <a:gd name="connsiteY51" fmla="*/ 5695691 h 5835286"/>
              <a:gd name="connsiteX52" fmla="*/ 4382671 w 10924271"/>
              <a:gd name="connsiteY52" fmla="*/ 5695766 h 5835286"/>
              <a:gd name="connsiteX53" fmla="*/ 4384112 w 10924271"/>
              <a:gd name="connsiteY53" fmla="*/ 5695533 h 5835286"/>
              <a:gd name="connsiteX54" fmla="*/ 6787989 w 10924271"/>
              <a:gd name="connsiteY54" fmla="*/ 5695533 h 5835286"/>
              <a:gd name="connsiteX55" fmla="*/ 10749266 w 10924271"/>
              <a:gd name="connsiteY55" fmla="*/ 5695534 h 5835286"/>
              <a:gd name="connsiteX56" fmla="*/ 10786115 w 10924271"/>
              <a:gd name="connsiteY56" fmla="*/ 5660054 h 5835286"/>
              <a:gd name="connsiteX57" fmla="*/ 10786115 w 10924271"/>
              <a:gd name="connsiteY57" fmla="*/ 3070919 h 5835286"/>
              <a:gd name="connsiteX58" fmla="*/ 10786115 w 10924271"/>
              <a:gd name="connsiteY58" fmla="*/ 2754250 h 5835286"/>
              <a:gd name="connsiteX59" fmla="*/ 10786115 w 10924271"/>
              <a:gd name="connsiteY59" fmla="*/ 165117 h 5835286"/>
              <a:gd name="connsiteX60" fmla="*/ 10749266 w 10924271"/>
              <a:gd name="connsiteY60" fmla="*/ 129737 h 5835286"/>
              <a:gd name="connsiteX61" fmla="*/ 9074603 w 10924271"/>
              <a:gd name="connsiteY61" fmla="*/ 129738 h 5835286"/>
              <a:gd name="connsiteX62" fmla="*/ 9019942 w 10924271"/>
              <a:gd name="connsiteY62" fmla="*/ 119783 h 5835286"/>
              <a:gd name="connsiteX63" fmla="*/ 8963717 w 10924271"/>
              <a:gd name="connsiteY63" fmla="*/ 129737 h 5835286"/>
              <a:gd name="connsiteX64" fmla="*/ 8214458 w 10924271"/>
              <a:gd name="connsiteY64" fmla="*/ 129737 h 5835286"/>
              <a:gd name="connsiteX65" fmla="*/ 8115002 w 10924271"/>
              <a:gd name="connsiteY65" fmla="*/ 129738 h 5835286"/>
              <a:gd name="connsiteX66" fmla="*/ 8059453 w 10924271"/>
              <a:gd name="connsiteY66" fmla="*/ 119128 h 5835286"/>
              <a:gd name="connsiteX67" fmla="*/ 8002660 w 10924271"/>
              <a:gd name="connsiteY67" fmla="*/ 106969 h 5835286"/>
              <a:gd name="connsiteX68" fmla="*/ 7947930 w 10924271"/>
              <a:gd name="connsiteY68" fmla="*/ 101727 h 5835286"/>
              <a:gd name="connsiteX69" fmla="*/ 7905797 w 10924271"/>
              <a:gd name="connsiteY69" fmla="*/ 100913 h 5835286"/>
              <a:gd name="connsiteX70" fmla="*/ 7861655 w 10924271"/>
              <a:gd name="connsiteY70" fmla="*/ 108089 h 5835286"/>
              <a:gd name="connsiteX71" fmla="*/ 7831859 w 10924271"/>
              <a:gd name="connsiteY71" fmla="*/ 105104 h 5835286"/>
              <a:gd name="connsiteX72" fmla="*/ 7776366 w 10924271"/>
              <a:gd name="connsiteY72" fmla="*/ 112792 h 5835286"/>
              <a:gd name="connsiteX73" fmla="*/ 7695184 w 10924271"/>
              <a:gd name="connsiteY73" fmla="*/ 119876 h 5835286"/>
              <a:gd name="connsiteX74" fmla="*/ 7639301 w 10924271"/>
              <a:gd name="connsiteY74" fmla="*/ 127426 h 5835286"/>
              <a:gd name="connsiteX75" fmla="*/ 7628525 w 10924271"/>
              <a:gd name="connsiteY75" fmla="*/ 129738 h 5835286"/>
              <a:gd name="connsiteX76" fmla="*/ 7262859 w 10924271"/>
              <a:gd name="connsiteY76" fmla="*/ 129738 h 5835286"/>
              <a:gd name="connsiteX77" fmla="*/ 7235885 w 10924271"/>
              <a:gd name="connsiteY77" fmla="*/ 127154 h 5835286"/>
              <a:gd name="connsiteX78" fmla="*/ 7144881 w 10924271"/>
              <a:gd name="connsiteY78" fmla="*/ 129738 h 5835286"/>
              <a:gd name="connsiteX79" fmla="*/ 7131665 w 10924271"/>
              <a:gd name="connsiteY79" fmla="*/ 126217 h 5835286"/>
              <a:gd name="connsiteX80" fmla="*/ 7042693 w 10924271"/>
              <a:gd name="connsiteY80" fmla="*/ 129738 h 5835286"/>
              <a:gd name="connsiteX81" fmla="*/ 6945213 w 10924271"/>
              <a:gd name="connsiteY81" fmla="*/ 126748 h 5835286"/>
              <a:gd name="connsiteX82" fmla="*/ 6937934 w 10924271"/>
              <a:gd name="connsiteY82" fmla="*/ 118713 h 5835286"/>
              <a:gd name="connsiteX83" fmla="*/ 6916555 w 10924271"/>
              <a:gd name="connsiteY83" fmla="*/ 118008 h 5835286"/>
              <a:gd name="connsiteX84" fmla="*/ 6882898 w 10924271"/>
              <a:gd name="connsiteY84" fmla="*/ 118162 h 5835286"/>
              <a:gd name="connsiteX85" fmla="*/ 6807508 w 10924271"/>
              <a:gd name="connsiteY85" fmla="*/ 126594 h 5835286"/>
              <a:gd name="connsiteX86" fmla="*/ 156423 w 10924271"/>
              <a:gd name="connsiteY86" fmla="*/ 121898 h 5835286"/>
              <a:gd name="connsiteX87" fmla="*/ 0 w 10924271"/>
              <a:gd name="connsiteY87" fmla="*/ 0 h 5835286"/>
              <a:gd name="connsiteX88" fmla="*/ 10920124 w 10924271"/>
              <a:gd name="connsiteY88" fmla="*/ 13053 h 5835286"/>
              <a:gd name="connsiteX89" fmla="*/ 10922346 w 10924271"/>
              <a:gd name="connsiteY89" fmla="*/ 5819877 h 5835286"/>
              <a:gd name="connsiteX90" fmla="*/ 5115 w 10924271"/>
              <a:gd name="connsiteY90" fmla="*/ 5835286 h 5835286"/>
              <a:gd name="connsiteX91" fmla="*/ 0 w 10924271"/>
              <a:gd name="connsiteY91" fmla="*/ 0 h 5835286"/>
              <a:gd name="connsiteX0" fmla="*/ 156423 w 10923567"/>
              <a:gd name="connsiteY0" fmla="*/ 121898 h 5835286"/>
              <a:gd name="connsiteX1" fmla="*/ 156423 w 10923567"/>
              <a:gd name="connsiteY1" fmla="*/ 126469 h 5835286"/>
              <a:gd name="connsiteX2" fmla="*/ 132196 w 10923567"/>
              <a:gd name="connsiteY2" fmla="*/ 136186 h 5835286"/>
              <a:gd name="connsiteX3" fmla="*/ 121973 w 10923567"/>
              <a:gd name="connsiteY3" fmla="*/ 159807 h 5835286"/>
              <a:gd name="connsiteX4" fmla="*/ 121973 w 10923567"/>
              <a:gd name="connsiteY4" fmla="*/ 2905769 h 5835286"/>
              <a:gd name="connsiteX5" fmla="*/ 126218 w 10923567"/>
              <a:gd name="connsiteY5" fmla="*/ 2915638 h 5835286"/>
              <a:gd name="connsiteX6" fmla="*/ 121935 w 10923567"/>
              <a:gd name="connsiteY6" fmla="*/ 2923708 h 5835286"/>
              <a:gd name="connsiteX7" fmla="*/ 121935 w 10923567"/>
              <a:gd name="connsiteY7" fmla="*/ 5660051 h 5835286"/>
              <a:gd name="connsiteX8" fmla="*/ 132125 w 10923567"/>
              <a:gd name="connsiteY8" fmla="*/ 5683733 h 5835286"/>
              <a:gd name="connsiteX9" fmla="*/ 156423 w 10923567"/>
              <a:gd name="connsiteY9" fmla="*/ 5693498 h 5835286"/>
              <a:gd name="connsiteX10" fmla="*/ 156423 w 10923567"/>
              <a:gd name="connsiteY10" fmla="*/ 5695534 h 5835286"/>
              <a:gd name="connsiteX11" fmla="*/ 699581 w 10923567"/>
              <a:gd name="connsiteY11" fmla="*/ 5695533 h 5835286"/>
              <a:gd name="connsiteX12" fmla="*/ 713480 w 10923567"/>
              <a:gd name="connsiteY12" fmla="*/ 5699200 h 5835286"/>
              <a:gd name="connsiteX13" fmla="*/ 746681 w 10923567"/>
              <a:gd name="connsiteY13" fmla="*/ 5702884 h 5835286"/>
              <a:gd name="connsiteX14" fmla="*/ 883096 w 10923567"/>
              <a:gd name="connsiteY14" fmla="*/ 5703732 h 5835286"/>
              <a:gd name="connsiteX15" fmla="*/ 963599 w 10923567"/>
              <a:gd name="connsiteY15" fmla="*/ 5707819 h 5835286"/>
              <a:gd name="connsiteX16" fmla="*/ 992428 w 10923567"/>
              <a:gd name="connsiteY16" fmla="*/ 5714994 h 5835286"/>
              <a:gd name="connsiteX17" fmla="*/ 1033868 w 10923567"/>
              <a:gd name="connsiteY17" fmla="*/ 5721234 h 5835286"/>
              <a:gd name="connsiteX18" fmla="*/ 1105647 w 10923567"/>
              <a:gd name="connsiteY18" fmla="*/ 5736600 h 5835286"/>
              <a:gd name="connsiteX19" fmla="*/ 1174816 w 10923567"/>
              <a:gd name="connsiteY19" fmla="*/ 5743225 h 5835286"/>
              <a:gd name="connsiteX20" fmla="*/ 1221319 w 10923567"/>
              <a:gd name="connsiteY20" fmla="*/ 5744508 h 5835286"/>
              <a:gd name="connsiteX21" fmla="*/ 1228064 w 10923567"/>
              <a:gd name="connsiteY21" fmla="*/ 5744253 h 5835286"/>
              <a:gd name="connsiteX22" fmla="*/ 1283851 w 10923567"/>
              <a:gd name="connsiteY22" fmla="*/ 5735184 h 5835286"/>
              <a:gd name="connsiteX23" fmla="*/ 1289051 w 10923567"/>
              <a:gd name="connsiteY23" fmla="*/ 5739751 h 5835286"/>
              <a:gd name="connsiteX24" fmla="*/ 1306532 w 10923567"/>
              <a:gd name="connsiteY24" fmla="*/ 5744407 h 5835286"/>
              <a:gd name="connsiteX25" fmla="*/ 1321509 w 10923567"/>
              <a:gd name="connsiteY25" fmla="*/ 5738956 h 5835286"/>
              <a:gd name="connsiteX26" fmla="*/ 1391643 w 10923567"/>
              <a:gd name="connsiteY26" fmla="*/ 5729239 h 5835286"/>
              <a:gd name="connsiteX27" fmla="*/ 1494243 w 10923567"/>
              <a:gd name="connsiteY27" fmla="*/ 5720287 h 5835286"/>
              <a:gd name="connsiteX28" fmla="*/ 1509747 w 10923567"/>
              <a:gd name="connsiteY28" fmla="*/ 5714681 h 5835286"/>
              <a:gd name="connsiteX29" fmla="*/ 1610369 w 10923567"/>
              <a:gd name="connsiteY29" fmla="*/ 5700983 h 5835286"/>
              <a:gd name="connsiteX30" fmla="*/ 1663169 w 10923567"/>
              <a:gd name="connsiteY30" fmla="*/ 5698865 h 5835286"/>
              <a:gd name="connsiteX31" fmla="*/ 1669042 w 10923567"/>
              <a:gd name="connsiteY31" fmla="*/ 5703989 h 5835286"/>
              <a:gd name="connsiteX32" fmla="*/ 1684628 w 10923567"/>
              <a:gd name="connsiteY32" fmla="*/ 5702636 h 5835286"/>
              <a:gd name="connsiteX33" fmla="*/ 1688821 w 10923567"/>
              <a:gd name="connsiteY33" fmla="*/ 5703398 h 5835286"/>
              <a:gd name="connsiteX34" fmla="*/ 1712805 w 10923567"/>
              <a:gd name="connsiteY34" fmla="*/ 5706645 h 5835286"/>
              <a:gd name="connsiteX35" fmla="*/ 1717254 w 10923567"/>
              <a:gd name="connsiteY35" fmla="*/ 5696916 h 5835286"/>
              <a:gd name="connsiteX36" fmla="*/ 1724325 w 10923567"/>
              <a:gd name="connsiteY36" fmla="*/ 5695534 h 5835286"/>
              <a:gd name="connsiteX37" fmla="*/ 1983344 w 10923567"/>
              <a:gd name="connsiteY37" fmla="*/ 5695534 h 5835286"/>
              <a:gd name="connsiteX38" fmla="*/ 2005548 w 10923567"/>
              <a:gd name="connsiteY38" fmla="*/ 5704463 h 5835286"/>
              <a:gd name="connsiteX39" fmla="*/ 2074717 w 10923567"/>
              <a:gd name="connsiteY39" fmla="*/ 5711089 h 5835286"/>
              <a:gd name="connsiteX40" fmla="*/ 2121220 w 10923567"/>
              <a:gd name="connsiteY40" fmla="*/ 5712372 h 5835286"/>
              <a:gd name="connsiteX41" fmla="*/ 2127966 w 10923567"/>
              <a:gd name="connsiteY41" fmla="*/ 5712119 h 5835286"/>
              <a:gd name="connsiteX42" fmla="*/ 2183754 w 10923567"/>
              <a:gd name="connsiteY42" fmla="*/ 5703050 h 5835286"/>
              <a:gd name="connsiteX43" fmla="*/ 2188953 w 10923567"/>
              <a:gd name="connsiteY43" fmla="*/ 5707616 h 5835286"/>
              <a:gd name="connsiteX44" fmla="*/ 2206433 w 10923567"/>
              <a:gd name="connsiteY44" fmla="*/ 5712273 h 5835286"/>
              <a:gd name="connsiteX45" fmla="*/ 2221412 w 10923567"/>
              <a:gd name="connsiteY45" fmla="*/ 5706821 h 5835286"/>
              <a:gd name="connsiteX46" fmla="*/ 2291546 w 10923567"/>
              <a:gd name="connsiteY46" fmla="*/ 5697104 h 5835286"/>
              <a:gd name="connsiteX47" fmla="*/ 2309553 w 10923567"/>
              <a:gd name="connsiteY47" fmla="*/ 5695533 h 5835286"/>
              <a:gd name="connsiteX48" fmla="*/ 3061820 w 10923567"/>
              <a:gd name="connsiteY48" fmla="*/ 5695534 h 5835286"/>
              <a:gd name="connsiteX49" fmla="*/ 3712119 w 10923567"/>
              <a:gd name="connsiteY49" fmla="*/ 5695533 h 5835286"/>
              <a:gd name="connsiteX50" fmla="*/ 4140448 w 10923567"/>
              <a:gd name="connsiteY50" fmla="*/ 5695533 h 5835286"/>
              <a:gd name="connsiteX51" fmla="*/ 4174676 w 10923567"/>
              <a:gd name="connsiteY51" fmla="*/ 5695691 h 5835286"/>
              <a:gd name="connsiteX52" fmla="*/ 4382671 w 10923567"/>
              <a:gd name="connsiteY52" fmla="*/ 5695766 h 5835286"/>
              <a:gd name="connsiteX53" fmla="*/ 4384112 w 10923567"/>
              <a:gd name="connsiteY53" fmla="*/ 5695533 h 5835286"/>
              <a:gd name="connsiteX54" fmla="*/ 6787989 w 10923567"/>
              <a:gd name="connsiteY54" fmla="*/ 5695533 h 5835286"/>
              <a:gd name="connsiteX55" fmla="*/ 10749266 w 10923567"/>
              <a:gd name="connsiteY55" fmla="*/ 5695534 h 5835286"/>
              <a:gd name="connsiteX56" fmla="*/ 10786115 w 10923567"/>
              <a:gd name="connsiteY56" fmla="*/ 5660054 h 5835286"/>
              <a:gd name="connsiteX57" fmla="*/ 10786115 w 10923567"/>
              <a:gd name="connsiteY57" fmla="*/ 3070919 h 5835286"/>
              <a:gd name="connsiteX58" fmla="*/ 10786115 w 10923567"/>
              <a:gd name="connsiteY58" fmla="*/ 2754250 h 5835286"/>
              <a:gd name="connsiteX59" fmla="*/ 10786115 w 10923567"/>
              <a:gd name="connsiteY59" fmla="*/ 165117 h 5835286"/>
              <a:gd name="connsiteX60" fmla="*/ 10749266 w 10923567"/>
              <a:gd name="connsiteY60" fmla="*/ 129737 h 5835286"/>
              <a:gd name="connsiteX61" fmla="*/ 9074603 w 10923567"/>
              <a:gd name="connsiteY61" fmla="*/ 129738 h 5835286"/>
              <a:gd name="connsiteX62" fmla="*/ 9019942 w 10923567"/>
              <a:gd name="connsiteY62" fmla="*/ 119783 h 5835286"/>
              <a:gd name="connsiteX63" fmla="*/ 8963717 w 10923567"/>
              <a:gd name="connsiteY63" fmla="*/ 129737 h 5835286"/>
              <a:gd name="connsiteX64" fmla="*/ 8214458 w 10923567"/>
              <a:gd name="connsiteY64" fmla="*/ 129737 h 5835286"/>
              <a:gd name="connsiteX65" fmla="*/ 8115002 w 10923567"/>
              <a:gd name="connsiteY65" fmla="*/ 129738 h 5835286"/>
              <a:gd name="connsiteX66" fmla="*/ 8059453 w 10923567"/>
              <a:gd name="connsiteY66" fmla="*/ 119128 h 5835286"/>
              <a:gd name="connsiteX67" fmla="*/ 8002660 w 10923567"/>
              <a:gd name="connsiteY67" fmla="*/ 106969 h 5835286"/>
              <a:gd name="connsiteX68" fmla="*/ 7947930 w 10923567"/>
              <a:gd name="connsiteY68" fmla="*/ 101727 h 5835286"/>
              <a:gd name="connsiteX69" fmla="*/ 7905797 w 10923567"/>
              <a:gd name="connsiteY69" fmla="*/ 100913 h 5835286"/>
              <a:gd name="connsiteX70" fmla="*/ 7861655 w 10923567"/>
              <a:gd name="connsiteY70" fmla="*/ 108089 h 5835286"/>
              <a:gd name="connsiteX71" fmla="*/ 7831859 w 10923567"/>
              <a:gd name="connsiteY71" fmla="*/ 105104 h 5835286"/>
              <a:gd name="connsiteX72" fmla="*/ 7776366 w 10923567"/>
              <a:gd name="connsiteY72" fmla="*/ 112792 h 5835286"/>
              <a:gd name="connsiteX73" fmla="*/ 7695184 w 10923567"/>
              <a:gd name="connsiteY73" fmla="*/ 119876 h 5835286"/>
              <a:gd name="connsiteX74" fmla="*/ 7639301 w 10923567"/>
              <a:gd name="connsiteY74" fmla="*/ 127426 h 5835286"/>
              <a:gd name="connsiteX75" fmla="*/ 7628525 w 10923567"/>
              <a:gd name="connsiteY75" fmla="*/ 129738 h 5835286"/>
              <a:gd name="connsiteX76" fmla="*/ 7262859 w 10923567"/>
              <a:gd name="connsiteY76" fmla="*/ 129738 h 5835286"/>
              <a:gd name="connsiteX77" fmla="*/ 7235885 w 10923567"/>
              <a:gd name="connsiteY77" fmla="*/ 127154 h 5835286"/>
              <a:gd name="connsiteX78" fmla="*/ 7144881 w 10923567"/>
              <a:gd name="connsiteY78" fmla="*/ 129738 h 5835286"/>
              <a:gd name="connsiteX79" fmla="*/ 7131665 w 10923567"/>
              <a:gd name="connsiteY79" fmla="*/ 126217 h 5835286"/>
              <a:gd name="connsiteX80" fmla="*/ 7042693 w 10923567"/>
              <a:gd name="connsiteY80" fmla="*/ 129738 h 5835286"/>
              <a:gd name="connsiteX81" fmla="*/ 6945213 w 10923567"/>
              <a:gd name="connsiteY81" fmla="*/ 126748 h 5835286"/>
              <a:gd name="connsiteX82" fmla="*/ 6937934 w 10923567"/>
              <a:gd name="connsiteY82" fmla="*/ 118713 h 5835286"/>
              <a:gd name="connsiteX83" fmla="*/ 6916555 w 10923567"/>
              <a:gd name="connsiteY83" fmla="*/ 118008 h 5835286"/>
              <a:gd name="connsiteX84" fmla="*/ 6882898 w 10923567"/>
              <a:gd name="connsiteY84" fmla="*/ 118162 h 5835286"/>
              <a:gd name="connsiteX85" fmla="*/ 6807508 w 10923567"/>
              <a:gd name="connsiteY85" fmla="*/ 126594 h 5835286"/>
              <a:gd name="connsiteX86" fmla="*/ 156423 w 10923567"/>
              <a:gd name="connsiteY86" fmla="*/ 121898 h 5835286"/>
              <a:gd name="connsiteX87" fmla="*/ 0 w 10923567"/>
              <a:gd name="connsiteY87" fmla="*/ 0 h 5835286"/>
              <a:gd name="connsiteX88" fmla="*/ 10907824 w 10923567"/>
              <a:gd name="connsiteY88" fmla="*/ 19468 h 5835286"/>
              <a:gd name="connsiteX89" fmla="*/ 10922346 w 10923567"/>
              <a:gd name="connsiteY89" fmla="*/ 5819877 h 5835286"/>
              <a:gd name="connsiteX90" fmla="*/ 5115 w 10923567"/>
              <a:gd name="connsiteY90" fmla="*/ 5835286 h 5835286"/>
              <a:gd name="connsiteX91" fmla="*/ 0 w 10923567"/>
              <a:gd name="connsiteY91" fmla="*/ 0 h 5835286"/>
              <a:gd name="connsiteX0" fmla="*/ 156423 w 10907824"/>
              <a:gd name="connsiteY0" fmla="*/ 121898 h 5835286"/>
              <a:gd name="connsiteX1" fmla="*/ 156423 w 10907824"/>
              <a:gd name="connsiteY1" fmla="*/ 126469 h 5835286"/>
              <a:gd name="connsiteX2" fmla="*/ 132196 w 10907824"/>
              <a:gd name="connsiteY2" fmla="*/ 136186 h 5835286"/>
              <a:gd name="connsiteX3" fmla="*/ 121973 w 10907824"/>
              <a:gd name="connsiteY3" fmla="*/ 159807 h 5835286"/>
              <a:gd name="connsiteX4" fmla="*/ 121973 w 10907824"/>
              <a:gd name="connsiteY4" fmla="*/ 2905769 h 5835286"/>
              <a:gd name="connsiteX5" fmla="*/ 126218 w 10907824"/>
              <a:gd name="connsiteY5" fmla="*/ 2915638 h 5835286"/>
              <a:gd name="connsiteX6" fmla="*/ 121935 w 10907824"/>
              <a:gd name="connsiteY6" fmla="*/ 2923708 h 5835286"/>
              <a:gd name="connsiteX7" fmla="*/ 121935 w 10907824"/>
              <a:gd name="connsiteY7" fmla="*/ 5660051 h 5835286"/>
              <a:gd name="connsiteX8" fmla="*/ 132125 w 10907824"/>
              <a:gd name="connsiteY8" fmla="*/ 5683733 h 5835286"/>
              <a:gd name="connsiteX9" fmla="*/ 156423 w 10907824"/>
              <a:gd name="connsiteY9" fmla="*/ 5693498 h 5835286"/>
              <a:gd name="connsiteX10" fmla="*/ 156423 w 10907824"/>
              <a:gd name="connsiteY10" fmla="*/ 5695534 h 5835286"/>
              <a:gd name="connsiteX11" fmla="*/ 699581 w 10907824"/>
              <a:gd name="connsiteY11" fmla="*/ 5695533 h 5835286"/>
              <a:gd name="connsiteX12" fmla="*/ 713480 w 10907824"/>
              <a:gd name="connsiteY12" fmla="*/ 5699200 h 5835286"/>
              <a:gd name="connsiteX13" fmla="*/ 746681 w 10907824"/>
              <a:gd name="connsiteY13" fmla="*/ 5702884 h 5835286"/>
              <a:gd name="connsiteX14" fmla="*/ 883096 w 10907824"/>
              <a:gd name="connsiteY14" fmla="*/ 5703732 h 5835286"/>
              <a:gd name="connsiteX15" fmla="*/ 963599 w 10907824"/>
              <a:gd name="connsiteY15" fmla="*/ 5707819 h 5835286"/>
              <a:gd name="connsiteX16" fmla="*/ 992428 w 10907824"/>
              <a:gd name="connsiteY16" fmla="*/ 5714994 h 5835286"/>
              <a:gd name="connsiteX17" fmla="*/ 1033868 w 10907824"/>
              <a:gd name="connsiteY17" fmla="*/ 5721234 h 5835286"/>
              <a:gd name="connsiteX18" fmla="*/ 1105647 w 10907824"/>
              <a:gd name="connsiteY18" fmla="*/ 5736600 h 5835286"/>
              <a:gd name="connsiteX19" fmla="*/ 1174816 w 10907824"/>
              <a:gd name="connsiteY19" fmla="*/ 5743225 h 5835286"/>
              <a:gd name="connsiteX20" fmla="*/ 1221319 w 10907824"/>
              <a:gd name="connsiteY20" fmla="*/ 5744508 h 5835286"/>
              <a:gd name="connsiteX21" fmla="*/ 1228064 w 10907824"/>
              <a:gd name="connsiteY21" fmla="*/ 5744253 h 5835286"/>
              <a:gd name="connsiteX22" fmla="*/ 1283851 w 10907824"/>
              <a:gd name="connsiteY22" fmla="*/ 5735184 h 5835286"/>
              <a:gd name="connsiteX23" fmla="*/ 1289051 w 10907824"/>
              <a:gd name="connsiteY23" fmla="*/ 5739751 h 5835286"/>
              <a:gd name="connsiteX24" fmla="*/ 1306532 w 10907824"/>
              <a:gd name="connsiteY24" fmla="*/ 5744407 h 5835286"/>
              <a:gd name="connsiteX25" fmla="*/ 1321509 w 10907824"/>
              <a:gd name="connsiteY25" fmla="*/ 5738956 h 5835286"/>
              <a:gd name="connsiteX26" fmla="*/ 1391643 w 10907824"/>
              <a:gd name="connsiteY26" fmla="*/ 5729239 h 5835286"/>
              <a:gd name="connsiteX27" fmla="*/ 1494243 w 10907824"/>
              <a:gd name="connsiteY27" fmla="*/ 5720287 h 5835286"/>
              <a:gd name="connsiteX28" fmla="*/ 1509747 w 10907824"/>
              <a:gd name="connsiteY28" fmla="*/ 5714681 h 5835286"/>
              <a:gd name="connsiteX29" fmla="*/ 1610369 w 10907824"/>
              <a:gd name="connsiteY29" fmla="*/ 5700983 h 5835286"/>
              <a:gd name="connsiteX30" fmla="*/ 1663169 w 10907824"/>
              <a:gd name="connsiteY30" fmla="*/ 5698865 h 5835286"/>
              <a:gd name="connsiteX31" fmla="*/ 1669042 w 10907824"/>
              <a:gd name="connsiteY31" fmla="*/ 5703989 h 5835286"/>
              <a:gd name="connsiteX32" fmla="*/ 1684628 w 10907824"/>
              <a:gd name="connsiteY32" fmla="*/ 5702636 h 5835286"/>
              <a:gd name="connsiteX33" fmla="*/ 1688821 w 10907824"/>
              <a:gd name="connsiteY33" fmla="*/ 5703398 h 5835286"/>
              <a:gd name="connsiteX34" fmla="*/ 1712805 w 10907824"/>
              <a:gd name="connsiteY34" fmla="*/ 5706645 h 5835286"/>
              <a:gd name="connsiteX35" fmla="*/ 1717254 w 10907824"/>
              <a:gd name="connsiteY35" fmla="*/ 5696916 h 5835286"/>
              <a:gd name="connsiteX36" fmla="*/ 1724325 w 10907824"/>
              <a:gd name="connsiteY36" fmla="*/ 5695534 h 5835286"/>
              <a:gd name="connsiteX37" fmla="*/ 1983344 w 10907824"/>
              <a:gd name="connsiteY37" fmla="*/ 5695534 h 5835286"/>
              <a:gd name="connsiteX38" fmla="*/ 2005548 w 10907824"/>
              <a:gd name="connsiteY38" fmla="*/ 5704463 h 5835286"/>
              <a:gd name="connsiteX39" fmla="*/ 2074717 w 10907824"/>
              <a:gd name="connsiteY39" fmla="*/ 5711089 h 5835286"/>
              <a:gd name="connsiteX40" fmla="*/ 2121220 w 10907824"/>
              <a:gd name="connsiteY40" fmla="*/ 5712372 h 5835286"/>
              <a:gd name="connsiteX41" fmla="*/ 2127966 w 10907824"/>
              <a:gd name="connsiteY41" fmla="*/ 5712119 h 5835286"/>
              <a:gd name="connsiteX42" fmla="*/ 2183754 w 10907824"/>
              <a:gd name="connsiteY42" fmla="*/ 5703050 h 5835286"/>
              <a:gd name="connsiteX43" fmla="*/ 2188953 w 10907824"/>
              <a:gd name="connsiteY43" fmla="*/ 5707616 h 5835286"/>
              <a:gd name="connsiteX44" fmla="*/ 2206433 w 10907824"/>
              <a:gd name="connsiteY44" fmla="*/ 5712273 h 5835286"/>
              <a:gd name="connsiteX45" fmla="*/ 2221412 w 10907824"/>
              <a:gd name="connsiteY45" fmla="*/ 5706821 h 5835286"/>
              <a:gd name="connsiteX46" fmla="*/ 2291546 w 10907824"/>
              <a:gd name="connsiteY46" fmla="*/ 5697104 h 5835286"/>
              <a:gd name="connsiteX47" fmla="*/ 2309553 w 10907824"/>
              <a:gd name="connsiteY47" fmla="*/ 5695533 h 5835286"/>
              <a:gd name="connsiteX48" fmla="*/ 3061820 w 10907824"/>
              <a:gd name="connsiteY48" fmla="*/ 5695534 h 5835286"/>
              <a:gd name="connsiteX49" fmla="*/ 3712119 w 10907824"/>
              <a:gd name="connsiteY49" fmla="*/ 5695533 h 5835286"/>
              <a:gd name="connsiteX50" fmla="*/ 4140448 w 10907824"/>
              <a:gd name="connsiteY50" fmla="*/ 5695533 h 5835286"/>
              <a:gd name="connsiteX51" fmla="*/ 4174676 w 10907824"/>
              <a:gd name="connsiteY51" fmla="*/ 5695691 h 5835286"/>
              <a:gd name="connsiteX52" fmla="*/ 4382671 w 10907824"/>
              <a:gd name="connsiteY52" fmla="*/ 5695766 h 5835286"/>
              <a:gd name="connsiteX53" fmla="*/ 4384112 w 10907824"/>
              <a:gd name="connsiteY53" fmla="*/ 5695533 h 5835286"/>
              <a:gd name="connsiteX54" fmla="*/ 6787989 w 10907824"/>
              <a:gd name="connsiteY54" fmla="*/ 5695533 h 5835286"/>
              <a:gd name="connsiteX55" fmla="*/ 10749266 w 10907824"/>
              <a:gd name="connsiteY55" fmla="*/ 5695534 h 5835286"/>
              <a:gd name="connsiteX56" fmla="*/ 10786115 w 10907824"/>
              <a:gd name="connsiteY56" fmla="*/ 5660054 h 5835286"/>
              <a:gd name="connsiteX57" fmla="*/ 10786115 w 10907824"/>
              <a:gd name="connsiteY57" fmla="*/ 3070919 h 5835286"/>
              <a:gd name="connsiteX58" fmla="*/ 10786115 w 10907824"/>
              <a:gd name="connsiteY58" fmla="*/ 2754250 h 5835286"/>
              <a:gd name="connsiteX59" fmla="*/ 10786115 w 10907824"/>
              <a:gd name="connsiteY59" fmla="*/ 165117 h 5835286"/>
              <a:gd name="connsiteX60" fmla="*/ 10749266 w 10907824"/>
              <a:gd name="connsiteY60" fmla="*/ 129737 h 5835286"/>
              <a:gd name="connsiteX61" fmla="*/ 9074603 w 10907824"/>
              <a:gd name="connsiteY61" fmla="*/ 129738 h 5835286"/>
              <a:gd name="connsiteX62" fmla="*/ 9019942 w 10907824"/>
              <a:gd name="connsiteY62" fmla="*/ 119783 h 5835286"/>
              <a:gd name="connsiteX63" fmla="*/ 8963717 w 10907824"/>
              <a:gd name="connsiteY63" fmla="*/ 129737 h 5835286"/>
              <a:gd name="connsiteX64" fmla="*/ 8214458 w 10907824"/>
              <a:gd name="connsiteY64" fmla="*/ 129737 h 5835286"/>
              <a:gd name="connsiteX65" fmla="*/ 8115002 w 10907824"/>
              <a:gd name="connsiteY65" fmla="*/ 129738 h 5835286"/>
              <a:gd name="connsiteX66" fmla="*/ 8059453 w 10907824"/>
              <a:gd name="connsiteY66" fmla="*/ 119128 h 5835286"/>
              <a:gd name="connsiteX67" fmla="*/ 8002660 w 10907824"/>
              <a:gd name="connsiteY67" fmla="*/ 106969 h 5835286"/>
              <a:gd name="connsiteX68" fmla="*/ 7947930 w 10907824"/>
              <a:gd name="connsiteY68" fmla="*/ 101727 h 5835286"/>
              <a:gd name="connsiteX69" fmla="*/ 7905797 w 10907824"/>
              <a:gd name="connsiteY69" fmla="*/ 100913 h 5835286"/>
              <a:gd name="connsiteX70" fmla="*/ 7861655 w 10907824"/>
              <a:gd name="connsiteY70" fmla="*/ 108089 h 5835286"/>
              <a:gd name="connsiteX71" fmla="*/ 7831859 w 10907824"/>
              <a:gd name="connsiteY71" fmla="*/ 105104 h 5835286"/>
              <a:gd name="connsiteX72" fmla="*/ 7776366 w 10907824"/>
              <a:gd name="connsiteY72" fmla="*/ 112792 h 5835286"/>
              <a:gd name="connsiteX73" fmla="*/ 7695184 w 10907824"/>
              <a:gd name="connsiteY73" fmla="*/ 119876 h 5835286"/>
              <a:gd name="connsiteX74" fmla="*/ 7639301 w 10907824"/>
              <a:gd name="connsiteY74" fmla="*/ 127426 h 5835286"/>
              <a:gd name="connsiteX75" fmla="*/ 7628525 w 10907824"/>
              <a:gd name="connsiteY75" fmla="*/ 129738 h 5835286"/>
              <a:gd name="connsiteX76" fmla="*/ 7262859 w 10907824"/>
              <a:gd name="connsiteY76" fmla="*/ 129738 h 5835286"/>
              <a:gd name="connsiteX77" fmla="*/ 7235885 w 10907824"/>
              <a:gd name="connsiteY77" fmla="*/ 127154 h 5835286"/>
              <a:gd name="connsiteX78" fmla="*/ 7144881 w 10907824"/>
              <a:gd name="connsiteY78" fmla="*/ 129738 h 5835286"/>
              <a:gd name="connsiteX79" fmla="*/ 7131665 w 10907824"/>
              <a:gd name="connsiteY79" fmla="*/ 126217 h 5835286"/>
              <a:gd name="connsiteX80" fmla="*/ 7042693 w 10907824"/>
              <a:gd name="connsiteY80" fmla="*/ 129738 h 5835286"/>
              <a:gd name="connsiteX81" fmla="*/ 6945213 w 10907824"/>
              <a:gd name="connsiteY81" fmla="*/ 126748 h 5835286"/>
              <a:gd name="connsiteX82" fmla="*/ 6937934 w 10907824"/>
              <a:gd name="connsiteY82" fmla="*/ 118713 h 5835286"/>
              <a:gd name="connsiteX83" fmla="*/ 6916555 w 10907824"/>
              <a:gd name="connsiteY83" fmla="*/ 118008 h 5835286"/>
              <a:gd name="connsiteX84" fmla="*/ 6882898 w 10907824"/>
              <a:gd name="connsiteY84" fmla="*/ 118162 h 5835286"/>
              <a:gd name="connsiteX85" fmla="*/ 6807508 w 10907824"/>
              <a:gd name="connsiteY85" fmla="*/ 126594 h 5835286"/>
              <a:gd name="connsiteX86" fmla="*/ 156423 w 10907824"/>
              <a:gd name="connsiteY86" fmla="*/ 121898 h 5835286"/>
              <a:gd name="connsiteX87" fmla="*/ 0 w 10907824"/>
              <a:gd name="connsiteY87" fmla="*/ 0 h 5835286"/>
              <a:gd name="connsiteX88" fmla="*/ 10907824 w 10907824"/>
              <a:gd name="connsiteY88" fmla="*/ 19468 h 5835286"/>
              <a:gd name="connsiteX89" fmla="*/ 10897315 w 10907824"/>
              <a:gd name="connsiteY89" fmla="*/ 5807913 h 5835286"/>
              <a:gd name="connsiteX90" fmla="*/ 5115 w 10907824"/>
              <a:gd name="connsiteY90" fmla="*/ 5835286 h 5835286"/>
              <a:gd name="connsiteX91" fmla="*/ 0 w 10907824"/>
              <a:gd name="connsiteY91" fmla="*/ 0 h 583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907824" h="5835286">
                <a:moveTo>
                  <a:pt x="156423" y="121898"/>
                </a:moveTo>
                <a:lnTo>
                  <a:pt x="156423" y="126469"/>
                </a:lnTo>
                <a:lnTo>
                  <a:pt x="132196" y="136186"/>
                </a:lnTo>
                <a:cubicBezTo>
                  <a:pt x="125925" y="142231"/>
                  <a:pt x="122028" y="150577"/>
                  <a:pt x="121973" y="159807"/>
                </a:cubicBezTo>
                <a:lnTo>
                  <a:pt x="121973" y="2905769"/>
                </a:lnTo>
                <a:lnTo>
                  <a:pt x="126218" y="2915638"/>
                </a:lnTo>
                <a:lnTo>
                  <a:pt x="121935" y="2923708"/>
                </a:lnTo>
                <a:lnTo>
                  <a:pt x="121935" y="5660051"/>
                </a:lnTo>
                <a:cubicBezTo>
                  <a:pt x="121963" y="5669300"/>
                  <a:pt x="125851" y="5677670"/>
                  <a:pt x="132125" y="5683733"/>
                </a:cubicBezTo>
                <a:lnTo>
                  <a:pt x="156423" y="5693498"/>
                </a:lnTo>
                <a:lnTo>
                  <a:pt x="156423" y="5695534"/>
                </a:lnTo>
                <a:lnTo>
                  <a:pt x="699581" y="5695533"/>
                </a:lnTo>
                <a:lnTo>
                  <a:pt x="713480" y="5699200"/>
                </a:lnTo>
                <a:cubicBezTo>
                  <a:pt x="720931" y="5700727"/>
                  <a:pt x="731177" y="5702145"/>
                  <a:pt x="746681" y="5702884"/>
                </a:cubicBezTo>
                <a:cubicBezTo>
                  <a:pt x="785206" y="5690649"/>
                  <a:pt x="835217" y="5720184"/>
                  <a:pt x="883096" y="5703732"/>
                </a:cubicBezTo>
                <a:cubicBezTo>
                  <a:pt x="900581" y="5699747"/>
                  <a:pt x="953962" y="5700059"/>
                  <a:pt x="963599" y="5707819"/>
                </a:cubicBezTo>
                <a:cubicBezTo>
                  <a:pt x="974635" y="5709471"/>
                  <a:pt x="987790" y="5706666"/>
                  <a:pt x="992428" y="5714994"/>
                </a:cubicBezTo>
                <a:cubicBezTo>
                  <a:pt x="1000321" y="5725009"/>
                  <a:pt x="1040124" y="5709365"/>
                  <a:pt x="1033868" y="5721234"/>
                </a:cubicBezTo>
                <a:cubicBezTo>
                  <a:pt x="1062109" y="5710513"/>
                  <a:pt x="1082767" y="5731476"/>
                  <a:pt x="1105647" y="5736600"/>
                </a:cubicBezTo>
                <a:lnTo>
                  <a:pt x="1174816" y="5743225"/>
                </a:lnTo>
                <a:lnTo>
                  <a:pt x="1221319" y="5744508"/>
                </a:lnTo>
                <a:lnTo>
                  <a:pt x="1228064" y="5744253"/>
                </a:lnTo>
                <a:lnTo>
                  <a:pt x="1283851" y="5735184"/>
                </a:lnTo>
                <a:cubicBezTo>
                  <a:pt x="1285152" y="5736840"/>
                  <a:pt x="1286902" y="5738381"/>
                  <a:pt x="1289051" y="5739751"/>
                </a:cubicBezTo>
                <a:lnTo>
                  <a:pt x="1306532" y="5744407"/>
                </a:lnTo>
                <a:lnTo>
                  <a:pt x="1321509" y="5738956"/>
                </a:lnTo>
                <a:lnTo>
                  <a:pt x="1391643" y="5729239"/>
                </a:lnTo>
                <a:lnTo>
                  <a:pt x="1494243" y="5720287"/>
                </a:lnTo>
                <a:lnTo>
                  <a:pt x="1509747" y="5714681"/>
                </a:lnTo>
                <a:cubicBezTo>
                  <a:pt x="1545134" y="5708526"/>
                  <a:pt x="1587810" y="5714907"/>
                  <a:pt x="1610369" y="5700983"/>
                </a:cubicBezTo>
                <a:lnTo>
                  <a:pt x="1663169" y="5698865"/>
                </a:lnTo>
                <a:lnTo>
                  <a:pt x="1669042" y="5703989"/>
                </a:lnTo>
                <a:lnTo>
                  <a:pt x="1684628" y="5702636"/>
                </a:lnTo>
                <a:lnTo>
                  <a:pt x="1688821" y="5703398"/>
                </a:lnTo>
                <a:cubicBezTo>
                  <a:pt x="1696821" y="5704879"/>
                  <a:pt x="1704759" y="5706162"/>
                  <a:pt x="1712805" y="5706645"/>
                </a:cubicBezTo>
                <a:cubicBezTo>
                  <a:pt x="1711956" y="5701808"/>
                  <a:pt x="1713805" y="5698781"/>
                  <a:pt x="1717254" y="5696916"/>
                </a:cubicBezTo>
                <a:lnTo>
                  <a:pt x="1724325" y="5695534"/>
                </a:lnTo>
                <a:lnTo>
                  <a:pt x="1983344" y="5695534"/>
                </a:lnTo>
                <a:lnTo>
                  <a:pt x="2005548" y="5704463"/>
                </a:lnTo>
                <a:lnTo>
                  <a:pt x="2074717" y="5711089"/>
                </a:lnTo>
                <a:lnTo>
                  <a:pt x="2121220" y="5712372"/>
                </a:lnTo>
                <a:lnTo>
                  <a:pt x="2127966" y="5712119"/>
                </a:lnTo>
                <a:lnTo>
                  <a:pt x="2183754" y="5703050"/>
                </a:lnTo>
                <a:cubicBezTo>
                  <a:pt x="2185053" y="5704705"/>
                  <a:pt x="2186804" y="5706245"/>
                  <a:pt x="2188953" y="5707616"/>
                </a:cubicBezTo>
                <a:lnTo>
                  <a:pt x="2206433" y="5712273"/>
                </a:lnTo>
                <a:lnTo>
                  <a:pt x="2221412" y="5706821"/>
                </a:lnTo>
                <a:lnTo>
                  <a:pt x="2291546" y="5697104"/>
                </a:lnTo>
                <a:lnTo>
                  <a:pt x="2309553" y="5695533"/>
                </a:lnTo>
                <a:lnTo>
                  <a:pt x="3061820" y="5695534"/>
                </a:lnTo>
                <a:lnTo>
                  <a:pt x="3712119" y="5695533"/>
                </a:lnTo>
                <a:lnTo>
                  <a:pt x="4140448" y="5695533"/>
                </a:lnTo>
                <a:lnTo>
                  <a:pt x="4174676" y="5695691"/>
                </a:lnTo>
                <a:cubicBezTo>
                  <a:pt x="4167087" y="5702899"/>
                  <a:pt x="4325515" y="5701697"/>
                  <a:pt x="4382671" y="5695766"/>
                </a:cubicBezTo>
                <a:lnTo>
                  <a:pt x="4384112" y="5695533"/>
                </a:lnTo>
                <a:lnTo>
                  <a:pt x="6787989" y="5695533"/>
                </a:lnTo>
                <a:lnTo>
                  <a:pt x="10749266" y="5695534"/>
                </a:lnTo>
                <a:cubicBezTo>
                  <a:pt x="10769596" y="5695478"/>
                  <a:pt x="10786063" y="5679626"/>
                  <a:pt x="10786115" y="5660054"/>
                </a:cubicBezTo>
                <a:lnTo>
                  <a:pt x="10786115" y="3070919"/>
                </a:lnTo>
                <a:lnTo>
                  <a:pt x="10786115" y="2754250"/>
                </a:lnTo>
                <a:lnTo>
                  <a:pt x="10786115" y="165117"/>
                </a:lnTo>
                <a:cubicBezTo>
                  <a:pt x="10785998" y="145583"/>
                  <a:pt x="10769553" y="129789"/>
                  <a:pt x="10749266" y="129737"/>
                </a:cubicBezTo>
                <a:lnTo>
                  <a:pt x="9074603" y="129738"/>
                </a:lnTo>
                <a:lnTo>
                  <a:pt x="9019942" y="119783"/>
                </a:lnTo>
                <a:cubicBezTo>
                  <a:pt x="8989263" y="120221"/>
                  <a:pt x="8982459" y="126420"/>
                  <a:pt x="8963717" y="129737"/>
                </a:cubicBezTo>
                <a:lnTo>
                  <a:pt x="8214458" y="129737"/>
                </a:lnTo>
                <a:lnTo>
                  <a:pt x="8115002" y="129738"/>
                </a:lnTo>
                <a:lnTo>
                  <a:pt x="8059453" y="119128"/>
                </a:lnTo>
                <a:cubicBezTo>
                  <a:pt x="8037107" y="127610"/>
                  <a:pt x="8020762" y="111023"/>
                  <a:pt x="8002660" y="106969"/>
                </a:cubicBezTo>
                <a:lnTo>
                  <a:pt x="7947930" y="101727"/>
                </a:lnTo>
                <a:lnTo>
                  <a:pt x="7905797" y="100913"/>
                </a:lnTo>
                <a:lnTo>
                  <a:pt x="7861655" y="108089"/>
                </a:lnTo>
                <a:cubicBezTo>
                  <a:pt x="7849332" y="108787"/>
                  <a:pt x="7846073" y="104320"/>
                  <a:pt x="7831859" y="105104"/>
                </a:cubicBezTo>
                <a:lnTo>
                  <a:pt x="7776366" y="112792"/>
                </a:lnTo>
                <a:lnTo>
                  <a:pt x="7695184" y="119876"/>
                </a:lnTo>
                <a:lnTo>
                  <a:pt x="7639301" y="127426"/>
                </a:lnTo>
                <a:lnTo>
                  <a:pt x="7628525" y="129738"/>
                </a:lnTo>
                <a:lnTo>
                  <a:pt x="7262859" y="129738"/>
                </a:lnTo>
                <a:lnTo>
                  <a:pt x="7235885" y="127154"/>
                </a:lnTo>
                <a:lnTo>
                  <a:pt x="7144881" y="129738"/>
                </a:lnTo>
                <a:lnTo>
                  <a:pt x="7131665" y="126217"/>
                </a:lnTo>
                <a:lnTo>
                  <a:pt x="7042693" y="129738"/>
                </a:lnTo>
                <a:cubicBezTo>
                  <a:pt x="7013231" y="129240"/>
                  <a:pt x="6962176" y="130026"/>
                  <a:pt x="6945213" y="126748"/>
                </a:cubicBezTo>
                <a:lnTo>
                  <a:pt x="6937934" y="118713"/>
                </a:lnTo>
                <a:lnTo>
                  <a:pt x="6916555" y="118008"/>
                </a:lnTo>
                <a:cubicBezTo>
                  <a:pt x="6914992" y="118623"/>
                  <a:pt x="6884170" y="118110"/>
                  <a:pt x="6882898" y="118162"/>
                </a:cubicBezTo>
                <a:lnTo>
                  <a:pt x="6807508" y="126594"/>
                </a:lnTo>
                <a:lnTo>
                  <a:pt x="156423" y="121898"/>
                </a:lnTo>
                <a:close/>
                <a:moveTo>
                  <a:pt x="0" y="0"/>
                </a:moveTo>
                <a:lnTo>
                  <a:pt x="10907824" y="19468"/>
                </a:lnTo>
                <a:cubicBezTo>
                  <a:pt x="10900366" y="1959353"/>
                  <a:pt x="10904773" y="3868028"/>
                  <a:pt x="10897315" y="5807913"/>
                </a:cubicBezTo>
                <a:lnTo>
                  <a:pt x="5115" y="5835286"/>
                </a:lnTo>
                <a:cubicBezTo>
                  <a:pt x="5115" y="3891836"/>
                  <a:pt x="0" y="1943450"/>
                  <a:pt x="0" y="0"/>
                </a:cubicBezTo>
                <a:close/>
              </a:path>
            </a:pathLst>
          </a:custGeom>
          <a:solidFill>
            <a:srgbClr val="EFEEE9"/>
          </a:solidFill>
          <a:ln>
            <a:noFill/>
          </a:ln>
          <a:effectLst>
            <a:outerShdw blurRad="63500" dist="254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xmlns="" id="{1969BF94-A125-0B78-F2F2-24A9632B95E4}"/>
              </a:ext>
            </a:extLst>
          </p:cNvPr>
          <p:cNvPicPr>
            <a:picLocks noChangeAspect="1"/>
          </p:cNvPicPr>
          <p:nvPr/>
        </p:nvPicPr>
        <p:blipFill>
          <a:blip r:embed="rId4" cstate="print"/>
          <a:stretch>
            <a:fillRect/>
          </a:stretch>
        </p:blipFill>
        <p:spPr>
          <a:xfrm rot="21171693">
            <a:off x="41666" y="226087"/>
            <a:ext cx="7529213" cy="5145470"/>
          </a:xfrm>
          <a:prstGeom prst="rect">
            <a:avLst/>
          </a:prstGeom>
        </p:spPr>
      </p:pic>
      <p:sp>
        <p:nvSpPr>
          <p:cNvPr id="5" name="Nuvola 4">
            <a:extLst>
              <a:ext uri="{FF2B5EF4-FFF2-40B4-BE49-F238E27FC236}">
                <a16:creationId xmlns:a16="http://schemas.microsoft.com/office/drawing/2014/main" xmlns="" id="{96475F2D-8660-B72F-F128-2D13B4E18E13}"/>
              </a:ext>
            </a:extLst>
          </p:cNvPr>
          <p:cNvSpPr/>
          <p:nvPr/>
        </p:nvSpPr>
        <p:spPr>
          <a:xfrm rot="927502">
            <a:off x="6885838" y="1922596"/>
            <a:ext cx="5192934" cy="4826034"/>
          </a:xfrm>
          <a:prstGeom prst="cloud">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6">
                    <a:lumMod val="50000"/>
                  </a:schemeClr>
                </a:solidFill>
                <a:effectLst>
                  <a:outerShdw blurRad="38100" dist="38100" dir="2700000" algn="tl">
                    <a:srgbClr val="000000">
                      <a:alpha val="43137"/>
                    </a:srgbClr>
                  </a:outerShdw>
                </a:effectLst>
              </a:rPr>
              <a:t>Thank you so much for your kind hospitality.</a:t>
            </a:r>
          </a:p>
          <a:p>
            <a:pPr algn="ctr"/>
            <a:r>
              <a:rPr lang="en-US" b="1" dirty="0">
                <a:solidFill>
                  <a:schemeClr val="accent6">
                    <a:lumMod val="50000"/>
                  </a:schemeClr>
                </a:solidFill>
                <a:effectLst>
                  <a:outerShdw blurRad="38100" dist="38100" dir="2700000" algn="tl">
                    <a:srgbClr val="000000">
                      <a:alpha val="43137"/>
                    </a:srgbClr>
                  </a:outerShdw>
                </a:effectLst>
              </a:rPr>
              <a:t>We will never forget this wonderful experience!</a:t>
            </a:r>
          </a:p>
          <a:p>
            <a:pPr algn="ctr"/>
            <a:r>
              <a:rPr lang="en-US" b="1" dirty="0">
                <a:solidFill>
                  <a:schemeClr val="accent6">
                    <a:lumMod val="50000"/>
                  </a:schemeClr>
                </a:solidFill>
                <a:effectLst>
                  <a:outerShdw blurRad="38100" dist="38100" dir="2700000" algn="tl">
                    <a:srgbClr val="000000">
                      <a:alpha val="43137"/>
                    </a:srgbClr>
                  </a:outerShdw>
                </a:effectLst>
              </a:rPr>
              <a:t>It was a great opportunity to improve our English, learn about a different culture and make new</a:t>
            </a:r>
          </a:p>
          <a:p>
            <a:pPr algn="ctr"/>
            <a:r>
              <a:rPr lang="en-US" b="1" dirty="0">
                <a:solidFill>
                  <a:schemeClr val="accent6">
                    <a:lumMod val="50000"/>
                  </a:schemeClr>
                </a:solidFill>
                <a:effectLst>
                  <a:outerShdw blurRad="38100" dist="38100" dir="2700000" algn="tl">
                    <a:srgbClr val="000000">
                      <a:alpha val="43137"/>
                    </a:srgbClr>
                  </a:outerShdw>
                </a:effectLst>
              </a:rPr>
              <a:t>friends.</a:t>
            </a:r>
          </a:p>
          <a:p>
            <a:pPr algn="ctr"/>
            <a:r>
              <a:rPr lang="en-US" b="1" dirty="0">
                <a:solidFill>
                  <a:schemeClr val="accent6">
                    <a:lumMod val="50000"/>
                  </a:schemeClr>
                </a:solidFill>
                <a:effectLst>
                  <a:outerShdw blurRad="38100" dist="38100" dir="2700000" algn="tl">
                    <a:srgbClr val="000000">
                      <a:alpha val="43137"/>
                    </a:srgbClr>
                  </a:outerShdw>
                </a:effectLst>
              </a:rPr>
              <a:t>(Vincenzo and Gabriele)</a:t>
            </a:r>
            <a:endParaRPr lang="it-IT"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545766723"/>
      </p:ext>
    </p:extLst>
  </p:cSld>
  <p:clrMapOvr>
    <a:masterClrMapping/>
  </p:clrMapOvr>
  <mc:AlternateContent xmlns:mc="http://schemas.openxmlformats.org/markup-compatibility/2006">
    <mc:Choice xmlns:p14="http://schemas.microsoft.com/office/powerpoint/2010/main" xmlns="" Requires="p14">
      <p:transition spd="slow" p14:dur="4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par>
                          <p:cTn id="8" fill="hold">
                            <p:stCondLst>
                              <p:cond delay="2000"/>
                            </p:stCondLst>
                            <p:childTnLst>
                              <p:par>
                                <p:cTn id="9" presetID="53" presetClass="entr" presetSubtype="16" fill="hold" nodeType="after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childTnLst>
                          </p:cTn>
                        </p:par>
                        <p:par>
                          <p:cTn id="14" fill="hold">
                            <p:stCondLst>
                              <p:cond delay="3750"/>
                            </p:stCondLst>
                            <p:childTnLst>
                              <p:par>
                                <p:cTn id="15" presetID="26" presetClass="entr" presetSubtype="0" fill="hold" grpId="0" nodeType="afterEffect">
                                  <p:stCondLst>
                                    <p:cond delay="700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1160">
                                          <p:stCondLst>
                                            <p:cond delay="0"/>
                                          </p:stCondLst>
                                        </p:cTn>
                                        <p:tgtEl>
                                          <p:spTgt spid="5"/>
                                        </p:tgtEl>
                                      </p:cBhvr>
                                    </p:animEffect>
                                    <p:anim calcmode="lin" valueType="num">
                                      <p:cBhvr>
                                        <p:cTn id="18" dur="364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132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1328" tmFilter="0, 0; 0.125,0.2665; 0.25,0.4; 0.375,0.465; 0.5,0.5;  0.625,0.535; 0.75,0.6; 0.875,0.7335; 1,1">
                                          <p:stCondLst>
                                            <p:cond delay="1328"/>
                                          </p:stCondLst>
                                        </p:cTn>
                                        <p:tgtEl>
                                          <p:spTgt spid="5"/>
                                        </p:tgtEl>
                                        <p:attrNameLst>
                                          <p:attrName>ppt_y</p:attrName>
                                        </p:attrNameLst>
                                      </p:cBhvr>
                                      <p:tavLst>
                                        <p:tav tm="0" fmla="#ppt_y-sin(pi*$)/9">
                                          <p:val>
                                            <p:fltVal val="0"/>
                                          </p:val>
                                        </p:tav>
                                        <p:tav tm="100000">
                                          <p:val>
                                            <p:fltVal val="1"/>
                                          </p:val>
                                        </p:tav>
                                      </p:tavLst>
                                    </p:anim>
                                    <p:anim calcmode="lin" valueType="num">
                                      <p:cBhvr>
                                        <p:cTn id="21" dur="664" tmFilter="0, 0; 0.125,0.2665; 0.25,0.4; 0.375,0.465; 0.5,0.5;  0.625,0.535; 0.75,0.6; 0.875,0.7335; 1,1">
                                          <p:stCondLst>
                                            <p:cond delay="2648"/>
                                          </p:stCondLst>
                                        </p:cTn>
                                        <p:tgtEl>
                                          <p:spTgt spid="5"/>
                                        </p:tgtEl>
                                        <p:attrNameLst>
                                          <p:attrName>ppt_y</p:attrName>
                                        </p:attrNameLst>
                                      </p:cBhvr>
                                      <p:tavLst>
                                        <p:tav tm="0" fmla="#ppt_y-sin(pi*$)/27">
                                          <p:val>
                                            <p:fltVal val="0"/>
                                          </p:val>
                                        </p:tav>
                                        <p:tav tm="100000">
                                          <p:val>
                                            <p:fltVal val="1"/>
                                          </p:val>
                                        </p:tav>
                                      </p:tavLst>
                                    </p:anim>
                                    <p:anim calcmode="lin" valueType="num">
                                      <p:cBhvr>
                                        <p:cTn id="22" dur="328" tmFilter="0, 0; 0.125,0.2665; 0.25,0.4; 0.375,0.465; 0.5,0.5;  0.625,0.535; 0.75,0.6; 0.875,0.7335; 1,1">
                                          <p:stCondLst>
                                            <p:cond delay="3312"/>
                                          </p:stCondLst>
                                        </p:cTn>
                                        <p:tgtEl>
                                          <p:spTgt spid="5"/>
                                        </p:tgtEl>
                                        <p:attrNameLst>
                                          <p:attrName>ppt_y</p:attrName>
                                        </p:attrNameLst>
                                      </p:cBhvr>
                                      <p:tavLst>
                                        <p:tav tm="0" fmla="#ppt_y-sin(pi*$)/81">
                                          <p:val>
                                            <p:fltVal val="0"/>
                                          </p:val>
                                        </p:tav>
                                        <p:tav tm="100000">
                                          <p:val>
                                            <p:fltVal val="1"/>
                                          </p:val>
                                        </p:tav>
                                      </p:tavLst>
                                    </p:anim>
                                    <p:animScale>
                                      <p:cBhvr>
                                        <p:cTn id="23" dur="52">
                                          <p:stCondLst>
                                            <p:cond delay="1300"/>
                                          </p:stCondLst>
                                        </p:cTn>
                                        <p:tgtEl>
                                          <p:spTgt spid="5"/>
                                        </p:tgtEl>
                                      </p:cBhvr>
                                      <p:to x="100000" y="60000"/>
                                    </p:animScale>
                                    <p:animScale>
                                      <p:cBhvr>
                                        <p:cTn id="24" dur="332" decel="50000">
                                          <p:stCondLst>
                                            <p:cond delay="1352"/>
                                          </p:stCondLst>
                                        </p:cTn>
                                        <p:tgtEl>
                                          <p:spTgt spid="5"/>
                                        </p:tgtEl>
                                      </p:cBhvr>
                                      <p:to x="100000" y="100000"/>
                                    </p:animScale>
                                    <p:animScale>
                                      <p:cBhvr>
                                        <p:cTn id="25" dur="52">
                                          <p:stCondLst>
                                            <p:cond delay="2624"/>
                                          </p:stCondLst>
                                        </p:cTn>
                                        <p:tgtEl>
                                          <p:spTgt spid="5"/>
                                        </p:tgtEl>
                                      </p:cBhvr>
                                      <p:to x="100000" y="80000"/>
                                    </p:animScale>
                                    <p:animScale>
                                      <p:cBhvr>
                                        <p:cTn id="26" dur="332" decel="50000">
                                          <p:stCondLst>
                                            <p:cond delay="2676"/>
                                          </p:stCondLst>
                                        </p:cTn>
                                        <p:tgtEl>
                                          <p:spTgt spid="5"/>
                                        </p:tgtEl>
                                      </p:cBhvr>
                                      <p:to x="100000" y="100000"/>
                                    </p:animScale>
                                    <p:animScale>
                                      <p:cBhvr>
                                        <p:cTn id="27" dur="52">
                                          <p:stCondLst>
                                            <p:cond delay="3284"/>
                                          </p:stCondLst>
                                        </p:cTn>
                                        <p:tgtEl>
                                          <p:spTgt spid="5"/>
                                        </p:tgtEl>
                                      </p:cBhvr>
                                      <p:to x="100000" y="90000"/>
                                    </p:animScale>
                                    <p:animScale>
                                      <p:cBhvr>
                                        <p:cTn id="28" dur="332" decel="50000">
                                          <p:stCondLst>
                                            <p:cond delay="3336"/>
                                          </p:stCondLst>
                                        </p:cTn>
                                        <p:tgtEl>
                                          <p:spTgt spid="5"/>
                                        </p:tgtEl>
                                      </p:cBhvr>
                                      <p:to x="100000" y="100000"/>
                                    </p:animScale>
                                    <p:animScale>
                                      <p:cBhvr>
                                        <p:cTn id="29" dur="52">
                                          <p:stCondLst>
                                            <p:cond delay="3616"/>
                                          </p:stCondLst>
                                        </p:cTn>
                                        <p:tgtEl>
                                          <p:spTgt spid="5"/>
                                        </p:tgtEl>
                                      </p:cBhvr>
                                      <p:to x="100000" y="95000"/>
                                    </p:animScale>
                                    <p:animScale>
                                      <p:cBhvr>
                                        <p:cTn id="30" dur="332" decel="50000">
                                          <p:stCondLst>
                                            <p:cond delay="3668"/>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50FBA5D-3C8A-4C32-B7D0-B45D4B6604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9AA390F2-69E0-4B2C-9EAB-28CCAE2383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2775" y="4999846"/>
            <a:ext cx="9288370" cy="1858154"/>
          </a:xfrm>
          <a:custGeom>
            <a:avLst/>
            <a:gdLst>
              <a:gd name="connsiteX0" fmla="*/ 0 w 9288370"/>
              <a:gd name="connsiteY0" fmla="*/ 1858154 h 1858154"/>
              <a:gd name="connsiteX1" fmla="*/ 1049 w 9288370"/>
              <a:gd name="connsiteY1" fmla="*/ 1857909 h 1858154"/>
              <a:gd name="connsiteX2" fmla="*/ 370426 w 9288370"/>
              <a:gd name="connsiteY2" fmla="*/ 1702965 h 1858154"/>
              <a:gd name="connsiteX3" fmla="*/ 832307 w 9288370"/>
              <a:gd name="connsiteY3" fmla="*/ 1538702 h 1858154"/>
              <a:gd name="connsiteX4" fmla="*/ 971617 w 9288370"/>
              <a:gd name="connsiteY4" fmla="*/ 1522494 h 1858154"/>
              <a:gd name="connsiteX5" fmla="*/ 1186668 w 9288370"/>
              <a:gd name="connsiteY5" fmla="*/ 1521861 h 1858154"/>
              <a:gd name="connsiteX6" fmla="*/ 1456865 w 9288370"/>
              <a:gd name="connsiteY6" fmla="*/ 1510292 h 1858154"/>
              <a:gd name="connsiteX7" fmla="*/ 1463005 w 9288370"/>
              <a:gd name="connsiteY7" fmla="*/ 1511279 h 1858154"/>
              <a:gd name="connsiteX8" fmla="*/ 1604999 w 9288370"/>
              <a:gd name="connsiteY8" fmla="*/ 1513599 h 1858154"/>
              <a:gd name="connsiteX9" fmla="*/ 1717911 w 9288370"/>
              <a:gd name="connsiteY9" fmla="*/ 1497764 h 1858154"/>
              <a:gd name="connsiteX10" fmla="*/ 1794234 w 9288370"/>
              <a:gd name="connsiteY10" fmla="*/ 1464331 h 1858154"/>
              <a:gd name="connsiteX11" fmla="*/ 2101780 w 9288370"/>
              <a:gd name="connsiteY11" fmla="*/ 1409907 h 1858154"/>
              <a:gd name="connsiteX12" fmla="*/ 2244830 w 9288370"/>
              <a:gd name="connsiteY12" fmla="*/ 1388540 h 1858154"/>
              <a:gd name="connsiteX13" fmla="*/ 2428648 w 9288370"/>
              <a:gd name="connsiteY13" fmla="*/ 1372736 h 1858154"/>
              <a:gd name="connsiteX14" fmla="*/ 2645882 w 9288370"/>
              <a:gd name="connsiteY14" fmla="*/ 1341971 h 1858154"/>
              <a:gd name="connsiteX15" fmla="*/ 2707413 w 9288370"/>
              <a:gd name="connsiteY15" fmla="*/ 1347156 h 1858154"/>
              <a:gd name="connsiteX16" fmla="*/ 2843134 w 9288370"/>
              <a:gd name="connsiteY16" fmla="*/ 1323561 h 1858154"/>
              <a:gd name="connsiteX17" fmla="*/ 2923804 w 9288370"/>
              <a:gd name="connsiteY17" fmla="*/ 1314224 h 1858154"/>
              <a:gd name="connsiteX18" fmla="*/ 2953618 w 9288370"/>
              <a:gd name="connsiteY18" fmla="*/ 1318186 h 1858154"/>
              <a:gd name="connsiteX19" fmla="*/ 2995816 w 9288370"/>
              <a:gd name="connsiteY19" fmla="*/ 1318670 h 1858154"/>
              <a:gd name="connsiteX20" fmla="*/ 3352700 w 9288370"/>
              <a:gd name="connsiteY20" fmla="*/ 1264183 h 1858154"/>
              <a:gd name="connsiteX21" fmla="*/ 3444611 w 9288370"/>
              <a:gd name="connsiteY21" fmla="*/ 1236739 h 1858154"/>
              <a:gd name="connsiteX22" fmla="*/ 3650072 w 9288370"/>
              <a:gd name="connsiteY22" fmla="*/ 1217421 h 1858154"/>
              <a:gd name="connsiteX23" fmla="*/ 3707853 w 9288370"/>
              <a:gd name="connsiteY23" fmla="*/ 1241722 h 1858154"/>
              <a:gd name="connsiteX24" fmla="*/ 3925616 w 9288370"/>
              <a:gd name="connsiteY24" fmla="*/ 1253751 h 1858154"/>
              <a:gd name="connsiteX25" fmla="*/ 3954387 w 9288370"/>
              <a:gd name="connsiteY25" fmla="*/ 1263789 h 1858154"/>
              <a:gd name="connsiteX26" fmla="*/ 3995849 w 9288370"/>
              <a:gd name="connsiteY26" fmla="*/ 1272939 h 1858154"/>
              <a:gd name="connsiteX27" fmla="*/ 4067546 w 9288370"/>
              <a:gd name="connsiteY27" fmla="*/ 1294697 h 1858154"/>
              <a:gd name="connsiteX28" fmla="*/ 4190310 w 9288370"/>
              <a:gd name="connsiteY28" fmla="*/ 1307786 h 1858154"/>
              <a:gd name="connsiteX29" fmla="*/ 4230008 w 9288370"/>
              <a:gd name="connsiteY29" fmla="*/ 1303546 h 1858154"/>
              <a:gd name="connsiteX30" fmla="*/ 4575478 w 9288370"/>
              <a:gd name="connsiteY30" fmla="*/ 1261726 h 1858154"/>
              <a:gd name="connsiteX31" fmla="*/ 4650026 w 9288370"/>
              <a:gd name="connsiteY31" fmla="*/ 1265798 h 1858154"/>
              <a:gd name="connsiteX32" fmla="*/ 4792008 w 9288370"/>
              <a:gd name="connsiteY32" fmla="*/ 1243899 h 1858154"/>
              <a:gd name="connsiteX33" fmla="*/ 4954126 w 9288370"/>
              <a:gd name="connsiteY33" fmla="*/ 1204617 h 1858154"/>
              <a:gd name="connsiteX34" fmla="*/ 5309678 w 9288370"/>
              <a:gd name="connsiteY34" fmla="*/ 1128278 h 1858154"/>
              <a:gd name="connsiteX35" fmla="*/ 5474724 w 9288370"/>
              <a:gd name="connsiteY35" fmla="*/ 1091167 h 1858154"/>
              <a:gd name="connsiteX36" fmla="*/ 5612132 w 9288370"/>
              <a:gd name="connsiteY36" fmla="*/ 1051509 h 1858154"/>
              <a:gd name="connsiteX37" fmla="*/ 5776618 w 9288370"/>
              <a:gd name="connsiteY37" fmla="*/ 1053037 h 1858154"/>
              <a:gd name="connsiteX38" fmla="*/ 5785786 w 9288370"/>
              <a:gd name="connsiteY38" fmla="*/ 1051213 h 1858154"/>
              <a:gd name="connsiteX39" fmla="*/ 5829381 w 9288370"/>
              <a:gd name="connsiteY39" fmla="*/ 1046878 h 1858154"/>
              <a:gd name="connsiteX40" fmla="*/ 5943596 w 9288370"/>
              <a:gd name="connsiteY40" fmla="*/ 1043237 h 1858154"/>
              <a:gd name="connsiteX41" fmla="*/ 5985730 w 9288370"/>
              <a:gd name="connsiteY41" fmla="*/ 1035396 h 1858154"/>
              <a:gd name="connsiteX42" fmla="*/ 6103109 w 9288370"/>
              <a:gd name="connsiteY42" fmla="*/ 1019019 h 1858154"/>
              <a:gd name="connsiteX43" fmla="*/ 6222406 w 9288370"/>
              <a:gd name="connsiteY43" fmla="*/ 985341 h 1858154"/>
              <a:gd name="connsiteX44" fmla="*/ 6598672 w 9288370"/>
              <a:gd name="connsiteY44" fmla="*/ 902062 h 1858154"/>
              <a:gd name="connsiteX45" fmla="*/ 6766149 w 9288370"/>
              <a:gd name="connsiteY45" fmla="*/ 846132 h 1858154"/>
              <a:gd name="connsiteX46" fmla="*/ 6886312 w 9288370"/>
              <a:gd name="connsiteY46" fmla="*/ 781877 h 1858154"/>
              <a:gd name="connsiteX47" fmla="*/ 7006457 w 9288370"/>
              <a:gd name="connsiteY47" fmla="*/ 699758 h 1858154"/>
              <a:gd name="connsiteX48" fmla="*/ 7231643 w 9288370"/>
              <a:gd name="connsiteY48" fmla="*/ 640778 h 1858154"/>
              <a:gd name="connsiteX49" fmla="*/ 7363123 w 9288370"/>
              <a:gd name="connsiteY49" fmla="*/ 593682 h 1858154"/>
              <a:gd name="connsiteX50" fmla="*/ 7588368 w 9288370"/>
              <a:gd name="connsiteY50" fmla="*/ 531129 h 1858154"/>
              <a:gd name="connsiteX51" fmla="*/ 7952094 w 9288370"/>
              <a:gd name="connsiteY51" fmla="*/ 409302 h 1858154"/>
              <a:gd name="connsiteX52" fmla="*/ 8231938 w 9288370"/>
              <a:gd name="connsiteY52" fmla="*/ 259259 h 1858154"/>
              <a:gd name="connsiteX53" fmla="*/ 8428864 w 9288370"/>
              <a:gd name="connsiteY53" fmla="*/ 208471 h 1858154"/>
              <a:gd name="connsiteX54" fmla="*/ 8616510 w 9288370"/>
              <a:gd name="connsiteY54" fmla="*/ 161973 h 1858154"/>
              <a:gd name="connsiteX55" fmla="*/ 8826766 w 9288370"/>
              <a:gd name="connsiteY55" fmla="*/ 152111 h 1858154"/>
              <a:gd name="connsiteX56" fmla="*/ 8917647 w 9288370"/>
              <a:gd name="connsiteY56" fmla="*/ 112232 h 1858154"/>
              <a:gd name="connsiteX57" fmla="*/ 9182272 w 9288370"/>
              <a:gd name="connsiteY57" fmla="*/ 37171 h 1858154"/>
              <a:gd name="connsiteX58" fmla="*/ 9232990 w 9288370"/>
              <a:gd name="connsiteY58" fmla="*/ 24074 h 1858154"/>
              <a:gd name="connsiteX59" fmla="*/ 9288370 w 9288370"/>
              <a:gd name="connsiteY59" fmla="*/ 0 h 1858154"/>
              <a:gd name="connsiteX60" fmla="*/ 0 w 9288370"/>
              <a:gd name="connsiteY60" fmla="*/ 0 h 18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88370" h="1858154">
                <a:moveTo>
                  <a:pt x="0" y="1858154"/>
                </a:moveTo>
                <a:lnTo>
                  <a:pt x="1049" y="1857909"/>
                </a:lnTo>
                <a:cubicBezTo>
                  <a:pt x="74675" y="1831386"/>
                  <a:pt x="218534" y="1803822"/>
                  <a:pt x="370426" y="1702965"/>
                </a:cubicBezTo>
                <a:cubicBezTo>
                  <a:pt x="508969" y="1649765"/>
                  <a:pt x="440682" y="1619463"/>
                  <a:pt x="832307" y="1538702"/>
                </a:cubicBezTo>
                <a:cubicBezTo>
                  <a:pt x="878744" y="1533298"/>
                  <a:pt x="897351" y="1542198"/>
                  <a:pt x="971617" y="1522494"/>
                </a:cubicBezTo>
                <a:cubicBezTo>
                  <a:pt x="1030678" y="1519687"/>
                  <a:pt x="1097347" y="1540789"/>
                  <a:pt x="1186668" y="1521861"/>
                </a:cubicBezTo>
                <a:lnTo>
                  <a:pt x="1456865" y="1510292"/>
                </a:lnTo>
                <a:lnTo>
                  <a:pt x="1463005" y="1511279"/>
                </a:lnTo>
                <a:lnTo>
                  <a:pt x="1604999" y="1513599"/>
                </a:lnTo>
                <a:lnTo>
                  <a:pt x="1717911" y="1497764"/>
                </a:lnTo>
                <a:cubicBezTo>
                  <a:pt x="1743422" y="1488490"/>
                  <a:pt x="1730257" y="1478974"/>
                  <a:pt x="1794234" y="1464331"/>
                </a:cubicBezTo>
                <a:cubicBezTo>
                  <a:pt x="1842539" y="1428781"/>
                  <a:pt x="1920661" y="1445458"/>
                  <a:pt x="2101780" y="1409907"/>
                </a:cubicBezTo>
                <a:cubicBezTo>
                  <a:pt x="2138594" y="1385934"/>
                  <a:pt x="2193900" y="1407074"/>
                  <a:pt x="2244830" y="1388540"/>
                </a:cubicBezTo>
                <a:cubicBezTo>
                  <a:pt x="2310706" y="1379336"/>
                  <a:pt x="2366733" y="1379060"/>
                  <a:pt x="2428648" y="1372736"/>
                </a:cubicBezTo>
                <a:cubicBezTo>
                  <a:pt x="2495490" y="1364975"/>
                  <a:pt x="2599421" y="1346234"/>
                  <a:pt x="2645882" y="1341971"/>
                </a:cubicBezTo>
                <a:cubicBezTo>
                  <a:pt x="2670920" y="1340537"/>
                  <a:pt x="2669117" y="1348484"/>
                  <a:pt x="2707413" y="1347156"/>
                </a:cubicBezTo>
                <a:cubicBezTo>
                  <a:pt x="2743721" y="1324535"/>
                  <a:pt x="2798213" y="1353269"/>
                  <a:pt x="2843134" y="1323561"/>
                </a:cubicBezTo>
                <a:cubicBezTo>
                  <a:pt x="2859865" y="1315298"/>
                  <a:pt x="2912970" y="1306041"/>
                  <a:pt x="2923804" y="1314224"/>
                </a:cubicBezTo>
                <a:cubicBezTo>
                  <a:pt x="2935040" y="1314339"/>
                  <a:pt x="2947659" y="1308371"/>
                  <a:pt x="2953618" y="1318186"/>
                </a:cubicBezTo>
                <a:cubicBezTo>
                  <a:pt x="2963089" y="1329568"/>
                  <a:pt x="3000111" y="1302355"/>
                  <a:pt x="2995816" y="1318670"/>
                </a:cubicBezTo>
                <a:cubicBezTo>
                  <a:pt x="3062330" y="1309669"/>
                  <a:pt x="3244113" y="1294731"/>
                  <a:pt x="3352700" y="1264183"/>
                </a:cubicBezTo>
                <a:lnTo>
                  <a:pt x="3444611" y="1236739"/>
                </a:lnTo>
                <a:cubicBezTo>
                  <a:pt x="3513098" y="1213406"/>
                  <a:pt x="3581585" y="1223860"/>
                  <a:pt x="3650072" y="1217421"/>
                </a:cubicBezTo>
                <a:cubicBezTo>
                  <a:pt x="3683717" y="1219648"/>
                  <a:pt x="3669967" y="1235157"/>
                  <a:pt x="3707853" y="1241722"/>
                </a:cubicBezTo>
                <a:cubicBezTo>
                  <a:pt x="3753776" y="1247777"/>
                  <a:pt x="3884527" y="1250073"/>
                  <a:pt x="3925616" y="1253751"/>
                </a:cubicBezTo>
                <a:cubicBezTo>
                  <a:pt x="3936659" y="1256176"/>
                  <a:pt x="3949946" y="1252887"/>
                  <a:pt x="3954387" y="1263789"/>
                </a:cubicBezTo>
                <a:cubicBezTo>
                  <a:pt x="3962052" y="1276954"/>
                  <a:pt x="4002445" y="1257743"/>
                  <a:pt x="3995849" y="1272939"/>
                </a:cubicBezTo>
                <a:cubicBezTo>
                  <a:pt x="4024501" y="1259800"/>
                  <a:pt x="4044699" y="1287470"/>
                  <a:pt x="4067546" y="1294697"/>
                </a:cubicBezTo>
                <a:lnTo>
                  <a:pt x="4190310" y="1307786"/>
                </a:lnTo>
                <a:cubicBezTo>
                  <a:pt x="4201670" y="1307054"/>
                  <a:pt x="4216873" y="1303173"/>
                  <a:pt x="4230008" y="1303546"/>
                </a:cubicBezTo>
                <a:cubicBezTo>
                  <a:pt x="4327992" y="1270528"/>
                  <a:pt x="4508090" y="1267792"/>
                  <a:pt x="4575478" y="1261726"/>
                </a:cubicBezTo>
                <a:lnTo>
                  <a:pt x="4650026" y="1265798"/>
                </a:lnTo>
                <a:lnTo>
                  <a:pt x="4792008" y="1243899"/>
                </a:lnTo>
                <a:cubicBezTo>
                  <a:pt x="4864797" y="1217989"/>
                  <a:pt x="4892960" y="1244893"/>
                  <a:pt x="4954126" y="1204617"/>
                </a:cubicBezTo>
                <a:cubicBezTo>
                  <a:pt x="5072643" y="1179171"/>
                  <a:pt x="5136253" y="1145277"/>
                  <a:pt x="5309678" y="1128278"/>
                </a:cubicBezTo>
                <a:cubicBezTo>
                  <a:pt x="5365406" y="1122815"/>
                  <a:pt x="5419708" y="1103537"/>
                  <a:pt x="5474724" y="1091167"/>
                </a:cubicBezTo>
                <a:lnTo>
                  <a:pt x="5612132" y="1051509"/>
                </a:lnTo>
                <a:cubicBezTo>
                  <a:pt x="5662448" y="1045154"/>
                  <a:pt x="5747676" y="1053086"/>
                  <a:pt x="5776618" y="1053037"/>
                </a:cubicBezTo>
                <a:lnTo>
                  <a:pt x="5785786" y="1051213"/>
                </a:lnTo>
                <a:lnTo>
                  <a:pt x="5829381" y="1046878"/>
                </a:lnTo>
                <a:cubicBezTo>
                  <a:pt x="5855683" y="1045549"/>
                  <a:pt x="5917537" y="1045151"/>
                  <a:pt x="5943596" y="1043237"/>
                </a:cubicBezTo>
                <a:cubicBezTo>
                  <a:pt x="5955032" y="1029831"/>
                  <a:pt x="5969545" y="1030469"/>
                  <a:pt x="5985730" y="1035396"/>
                </a:cubicBezTo>
                <a:cubicBezTo>
                  <a:pt x="6020901" y="1022497"/>
                  <a:pt x="6059962" y="1025742"/>
                  <a:pt x="6103109" y="1019019"/>
                </a:cubicBezTo>
                <a:cubicBezTo>
                  <a:pt x="6142495" y="996126"/>
                  <a:pt x="6176341" y="992625"/>
                  <a:pt x="6222406" y="985341"/>
                </a:cubicBezTo>
                <a:cubicBezTo>
                  <a:pt x="6305000" y="965848"/>
                  <a:pt x="6389790" y="916113"/>
                  <a:pt x="6598672" y="902062"/>
                </a:cubicBezTo>
                <a:cubicBezTo>
                  <a:pt x="6696217" y="878308"/>
                  <a:pt x="6705019" y="864412"/>
                  <a:pt x="6766149" y="846132"/>
                </a:cubicBezTo>
                <a:cubicBezTo>
                  <a:pt x="6828622" y="816303"/>
                  <a:pt x="6844288" y="800250"/>
                  <a:pt x="6886312" y="781877"/>
                </a:cubicBezTo>
                <a:cubicBezTo>
                  <a:pt x="6904346" y="770915"/>
                  <a:pt x="6974811" y="693660"/>
                  <a:pt x="7006457" y="699758"/>
                </a:cubicBezTo>
                <a:cubicBezTo>
                  <a:pt x="7015878" y="688760"/>
                  <a:pt x="7169942" y="678731"/>
                  <a:pt x="7231643" y="640778"/>
                </a:cubicBezTo>
                <a:cubicBezTo>
                  <a:pt x="7291087" y="623099"/>
                  <a:pt x="7308597" y="611957"/>
                  <a:pt x="7363123" y="593682"/>
                </a:cubicBezTo>
                <a:cubicBezTo>
                  <a:pt x="7401879" y="595559"/>
                  <a:pt x="7517574" y="550445"/>
                  <a:pt x="7588368" y="531129"/>
                </a:cubicBezTo>
                <a:cubicBezTo>
                  <a:pt x="7669636" y="521516"/>
                  <a:pt x="7844833" y="454614"/>
                  <a:pt x="7952094" y="409302"/>
                </a:cubicBezTo>
                <a:cubicBezTo>
                  <a:pt x="8059356" y="363990"/>
                  <a:pt x="8146910" y="253405"/>
                  <a:pt x="8231938" y="259259"/>
                </a:cubicBezTo>
                <a:cubicBezTo>
                  <a:pt x="8305929" y="256630"/>
                  <a:pt x="8363222" y="225400"/>
                  <a:pt x="8428864" y="208471"/>
                </a:cubicBezTo>
                <a:cubicBezTo>
                  <a:pt x="8491413" y="192972"/>
                  <a:pt x="8456819" y="173248"/>
                  <a:pt x="8616510" y="161973"/>
                </a:cubicBezTo>
                <a:cubicBezTo>
                  <a:pt x="8658196" y="158015"/>
                  <a:pt x="8776576" y="160401"/>
                  <a:pt x="8826766" y="152111"/>
                </a:cubicBezTo>
                <a:lnTo>
                  <a:pt x="8917647" y="112232"/>
                </a:lnTo>
                <a:cubicBezTo>
                  <a:pt x="8976899" y="93075"/>
                  <a:pt x="9069756" y="89380"/>
                  <a:pt x="9182272" y="37171"/>
                </a:cubicBezTo>
                <a:cubicBezTo>
                  <a:pt x="9197307" y="35724"/>
                  <a:pt x="9214647" y="30863"/>
                  <a:pt x="9232990" y="24074"/>
                </a:cubicBezTo>
                <a:lnTo>
                  <a:pt x="9288370" y="0"/>
                </a:lnTo>
                <a:lnTo>
                  <a:pt x="0" y="0"/>
                </a:lnTo>
                <a:close/>
              </a:path>
            </a:pathLst>
          </a:custGeom>
          <a:blipFill>
            <a:blip r:embed="rId2" cstate="print"/>
            <a:tile tx="0" ty="0" sx="70000" sy="70000" flip="none" algn="tl"/>
          </a:blipFill>
          <a:ln w="12700" cap="flat" cmpd="sng" algn="ctr">
            <a:noFill/>
            <a:prstDash val="solid"/>
            <a:miter lim="800000"/>
          </a:ln>
          <a:effectLst>
            <a:innerShdw blurRad="63500" dist="12700" dir="54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xmlns="" id="{024C0170-3916-4625-8190-2E3BF113A1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6103" y="487315"/>
            <a:ext cx="10912569" cy="5791049"/>
          </a:xfrm>
          <a:prstGeom prst="rect">
            <a:avLst/>
          </a:prstGeom>
          <a:solidFill>
            <a:srgbClr val="EFEEE9"/>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persona, Viso umano, interno, vestiti&#10;&#10;Descrizione generata automaticamente">
            <a:extLst>
              <a:ext uri="{FF2B5EF4-FFF2-40B4-BE49-F238E27FC236}">
                <a16:creationId xmlns:a16="http://schemas.microsoft.com/office/drawing/2014/main" xmlns="" id="{EFF9473F-1917-A0E8-6322-423E273EA82B}"/>
              </a:ext>
            </a:extLst>
          </p:cNvPr>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t="31150" r="-1" b="29159"/>
          <a:stretch/>
        </p:blipFill>
        <p:spPr>
          <a:xfrm>
            <a:off x="763910" y="568496"/>
            <a:ext cx="10664180" cy="5643595"/>
          </a:xfrm>
          <a:custGeom>
            <a:avLst/>
            <a:gdLst/>
            <a:ahLst/>
            <a:cxnLst/>
            <a:rect l="l" t="t" r="r" b="b"/>
            <a:pathLst>
              <a:path w="10664180" h="5643595">
                <a:moveTo>
                  <a:pt x="7783862" y="0"/>
                </a:moveTo>
                <a:lnTo>
                  <a:pt x="7825995" y="814"/>
                </a:lnTo>
                <a:lnTo>
                  <a:pt x="7880725" y="6056"/>
                </a:lnTo>
                <a:cubicBezTo>
                  <a:pt x="7898827" y="10110"/>
                  <a:pt x="7915172" y="26698"/>
                  <a:pt x="7937519" y="18215"/>
                </a:cubicBezTo>
                <a:lnTo>
                  <a:pt x="7993067" y="28825"/>
                </a:lnTo>
                <a:lnTo>
                  <a:pt x="8092523" y="28825"/>
                </a:lnTo>
                <a:lnTo>
                  <a:pt x="8841782" y="28825"/>
                </a:lnTo>
                <a:cubicBezTo>
                  <a:pt x="8860524" y="25507"/>
                  <a:pt x="8867328" y="19308"/>
                  <a:pt x="8898007" y="18870"/>
                </a:cubicBezTo>
                <a:lnTo>
                  <a:pt x="8952668" y="28825"/>
                </a:lnTo>
                <a:lnTo>
                  <a:pt x="10627331" y="28825"/>
                </a:lnTo>
                <a:cubicBezTo>
                  <a:pt x="10647618" y="28876"/>
                  <a:pt x="10664064" y="44670"/>
                  <a:pt x="10664180" y="64204"/>
                </a:cubicBezTo>
                <a:lnTo>
                  <a:pt x="10664180" y="2653338"/>
                </a:lnTo>
                <a:lnTo>
                  <a:pt x="10664180" y="2970007"/>
                </a:lnTo>
                <a:lnTo>
                  <a:pt x="10664180" y="5559141"/>
                </a:lnTo>
                <a:cubicBezTo>
                  <a:pt x="10664128" y="5578714"/>
                  <a:pt x="10647661" y="5594566"/>
                  <a:pt x="10627331" y="5594621"/>
                </a:cubicBezTo>
                <a:lnTo>
                  <a:pt x="6666054" y="5594621"/>
                </a:lnTo>
                <a:lnTo>
                  <a:pt x="4262178" y="5594621"/>
                </a:lnTo>
                <a:lnTo>
                  <a:pt x="4260736" y="5594853"/>
                </a:lnTo>
                <a:cubicBezTo>
                  <a:pt x="4203580" y="5600785"/>
                  <a:pt x="4045152" y="5601986"/>
                  <a:pt x="4052742" y="5594778"/>
                </a:cubicBezTo>
                <a:lnTo>
                  <a:pt x="4018513" y="5594621"/>
                </a:lnTo>
                <a:lnTo>
                  <a:pt x="3590184" y="5594621"/>
                </a:lnTo>
                <a:lnTo>
                  <a:pt x="2939885" y="5594621"/>
                </a:lnTo>
                <a:lnTo>
                  <a:pt x="2187618" y="5594621"/>
                </a:lnTo>
                <a:lnTo>
                  <a:pt x="2169611" y="5596192"/>
                </a:lnTo>
                <a:lnTo>
                  <a:pt x="2099477" y="5605909"/>
                </a:lnTo>
                <a:lnTo>
                  <a:pt x="2084498" y="5611360"/>
                </a:lnTo>
                <a:lnTo>
                  <a:pt x="2067018" y="5606704"/>
                </a:lnTo>
                <a:cubicBezTo>
                  <a:pt x="2064869" y="5605333"/>
                  <a:pt x="2063119" y="5603792"/>
                  <a:pt x="2061819" y="5602137"/>
                </a:cubicBezTo>
                <a:lnTo>
                  <a:pt x="2006031" y="5611206"/>
                </a:lnTo>
                <a:lnTo>
                  <a:pt x="1999286" y="5611460"/>
                </a:lnTo>
                <a:lnTo>
                  <a:pt x="1952782" y="5610177"/>
                </a:lnTo>
                <a:lnTo>
                  <a:pt x="1883613" y="5603551"/>
                </a:lnTo>
                <a:lnTo>
                  <a:pt x="1861409" y="5594621"/>
                </a:lnTo>
                <a:lnTo>
                  <a:pt x="1602390" y="5594621"/>
                </a:lnTo>
                <a:lnTo>
                  <a:pt x="1595319" y="5596003"/>
                </a:lnTo>
                <a:cubicBezTo>
                  <a:pt x="1591870" y="5597868"/>
                  <a:pt x="1590021" y="5600896"/>
                  <a:pt x="1590870" y="5605733"/>
                </a:cubicBezTo>
                <a:cubicBezTo>
                  <a:pt x="1582824" y="5605249"/>
                  <a:pt x="1574887" y="5603967"/>
                  <a:pt x="1566886" y="5602486"/>
                </a:cubicBezTo>
                <a:lnTo>
                  <a:pt x="1562693" y="5601724"/>
                </a:lnTo>
                <a:lnTo>
                  <a:pt x="1547107" y="5603076"/>
                </a:lnTo>
                <a:lnTo>
                  <a:pt x="1541234" y="5597953"/>
                </a:lnTo>
                <a:lnTo>
                  <a:pt x="1488434" y="5600070"/>
                </a:lnTo>
                <a:cubicBezTo>
                  <a:pt x="1465875" y="5613995"/>
                  <a:pt x="1423199" y="5607614"/>
                  <a:pt x="1387812" y="5613769"/>
                </a:cubicBezTo>
                <a:lnTo>
                  <a:pt x="1372308" y="5619375"/>
                </a:lnTo>
                <a:lnTo>
                  <a:pt x="1269708" y="5628327"/>
                </a:lnTo>
                <a:lnTo>
                  <a:pt x="1199575" y="5638044"/>
                </a:lnTo>
                <a:lnTo>
                  <a:pt x="1184597" y="5643495"/>
                </a:lnTo>
                <a:lnTo>
                  <a:pt x="1167116" y="5638839"/>
                </a:lnTo>
                <a:cubicBezTo>
                  <a:pt x="1164967" y="5637468"/>
                  <a:pt x="1163217" y="5635928"/>
                  <a:pt x="1161916" y="5634272"/>
                </a:cubicBezTo>
                <a:lnTo>
                  <a:pt x="1106129" y="5643341"/>
                </a:lnTo>
                <a:lnTo>
                  <a:pt x="1099384" y="5643595"/>
                </a:lnTo>
                <a:lnTo>
                  <a:pt x="1052881" y="5642312"/>
                </a:lnTo>
                <a:lnTo>
                  <a:pt x="983712" y="5635687"/>
                </a:lnTo>
                <a:cubicBezTo>
                  <a:pt x="960832" y="5630564"/>
                  <a:pt x="940175" y="5609600"/>
                  <a:pt x="911933" y="5620321"/>
                </a:cubicBezTo>
                <a:cubicBezTo>
                  <a:pt x="918189" y="5608452"/>
                  <a:pt x="878387" y="5624096"/>
                  <a:pt x="870493" y="5614082"/>
                </a:cubicBezTo>
                <a:cubicBezTo>
                  <a:pt x="865855" y="5605753"/>
                  <a:pt x="852700" y="5608558"/>
                  <a:pt x="841664" y="5606907"/>
                </a:cubicBezTo>
                <a:cubicBezTo>
                  <a:pt x="832028" y="5599147"/>
                  <a:pt x="778646" y="5598835"/>
                  <a:pt x="761161" y="5602820"/>
                </a:cubicBezTo>
                <a:cubicBezTo>
                  <a:pt x="713282" y="5619272"/>
                  <a:pt x="663271" y="5589736"/>
                  <a:pt x="624746" y="5601972"/>
                </a:cubicBezTo>
                <a:cubicBezTo>
                  <a:pt x="609242" y="5601233"/>
                  <a:pt x="598997" y="5599815"/>
                  <a:pt x="591545" y="5598288"/>
                </a:cubicBezTo>
                <a:lnTo>
                  <a:pt x="577646" y="5594621"/>
                </a:lnTo>
                <a:lnTo>
                  <a:pt x="34488" y="5594621"/>
                </a:lnTo>
                <a:lnTo>
                  <a:pt x="34488" y="5592586"/>
                </a:lnTo>
                <a:lnTo>
                  <a:pt x="10190" y="5582821"/>
                </a:lnTo>
                <a:cubicBezTo>
                  <a:pt x="3916" y="5576757"/>
                  <a:pt x="28" y="5568387"/>
                  <a:pt x="0" y="5559138"/>
                </a:cubicBezTo>
                <a:lnTo>
                  <a:pt x="0" y="2822796"/>
                </a:lnTo>
                <a:lnTo>
                  <a:pt x="4283" y="2814726"/>
                </a:lnTo>
                <a:lnTo>
                  <a:pt x="39" y="2804856"/>
                </a:lnTo>
                <a:lnTo>
                  <a:pt x="39" y="58894"/>
                </a:lnTo>
                <a:cubicBezTo>
                  <a:pt x="93" y="49664"/>
                  <a:pt x="3991" y="41318"/>
                  <a:pt x="10261" y="35273"/>
                </a:cubicBezTo>
                <a:lnTo>
                  <a:pt x="34488" y="25556"/>
                </a:lnTo>
                <a:lnTo>
                  <a:pt x="34488" y="20985"/>
                </a:lnTo>
                <a:lnTo>
                  <a:pt x="6685573" y="25681"/>
                </a:lnTo>
                <a:lnTo>
                  <a:pt x="6760964" y="17249"/>
                </a:lnTo>
                <a:cubicBezTo>
                  <a:pt x="6762236" y="17197"/>
                  <a:pt x="6793057" y="17710"/>
                  <a:pt x="6794620" y="17095"/>
                </a:cubicBezTo>
                <a:lnTo>
                  <a:pt x="6815999" y="17800"/>
                </a:lnTo>
                <a:lnTo>
                  <a:pt x="6823278" y="25835"/>
                </a:lnTo>
                <a:cubicBezTo>
                  <a:pt x="6840241" y="29113"/>
                  <a:pt x="6891296" y="28327"/>
                  <a:pt x="6920759" y="28825"/>
                </a:cubicBezTo>
                <a:lnTo>
                  <a:pt x="7009730" y="25305"/>
                </a:lnTo>
                <a:lnTo>
                  <a:pt x="7022946" y="28825"/>
                </a:lnTo>
                <a:lnTo>
                  <a:pt x="7113950" y="26241"/>
                </a:lnTo>
                <a:lnTo>
                  <a:pt x="7140925" y="28825"/>
                </a:lnTo>
                <a:lnTo>
                  <a:pt x="7506591" y="28825"/>
                </a:lnTo>
                <a:lnTo>
                  <a:pt x="7517367" y="26513"/>
                </a:lnTo>
                <a:lnTo>
                  <a:pt x="7573249" y="18963"/>
                </a:lnTo>
                <a:lnTo>
                  <a:pt x="7654431" y="11880"/>
                </a:lnTo>
                <a:lnTo>
                  <a:pt x="7709924" y="4191"/>
                </a:lnTo>
                <a:cubicBezTo>
                  <a:pt x="7724138" y="3407"/>
                  <a:pt x="7727397" y="7874"/>
                  <a:pt x="7739720" y="7176"/>
                </a:cubicBezTo>
                <a:close/>
              </a:path>
            </a:pathLst>
          </a:custGeom>
        </p:spPr>
      </p:pic>
      <p:sp>
        <p:nvSpPr>
          <p:cNvPr id="6" name="Callout: freccia in su 5">
            <a:extLst>
              <a:ext uri="{FF2B5EF4-FFF2-40B4-BE49-F238E27FC236}">
                <a16:creationId xmlns:a16="http://schemas.microsoft.com/office/drawing/2014/main" xmlns="" id="{77CAFD02-EBF5-8FAF-F205-5650CF4CE99C}"/>
              </a:ext>
            </a:extLst>
          </p:cNvPr>
          <p:cNvSpPr/>
          <p:nvPr/>
        </p:nvSpPr>
        <p:spPr>
          <a:xfrm>
            <a:off x="1448721" y="846659"/>
            <a:ext cx="9583072" cy="5919020"/>
          </a:xfrm>
          <a:prstGeom prst="upArrowCallou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Hi! </a:t>
            </a:r>
          </a:p>
          <a:p>
            <a:pPr algn="ctr"/>
            <a:r>
              <a:rPr lang="en-US" b="1" dirty="0">
                <a:solidFill>
                  <a:schemeClr val="tx1"/>
                </a:solidFill>
                <a:effectLst>
                  <a:outerShdw blurRad="38100" dist="38100" dir="2700000" algn="tl">
                    <a:srgbClr val="000000">
                      <a:alpha val="43137"/>
                    </a:srgbClr>
                  </a:outerShdw>
                </a:effectLst>
              </a:rPr>
              <a:t>I’m an Erasmus student, and I wanted to thank you for this wonderful opportunity that you have given us. </a:t>
            </a:r>
          </a:p>
          <a:p>
            <a:pPr algn="ctr"/>
            <a:r>
              <a:rPr lang="en-US" b="1" dirty="0">
                <a:solidFill>
                  <a:schemeClr val="tx1"/>
                </a:solidFill>
                <a:effectLst>
                  <a:outerShdw blurRad="38100" dist="38100" dir="2700000" algn="tl">
                    <a:srgbClr val="000000">
                      <a:alpha val="43137"/>
                    </a:srgbClr>
                  </a:outerShdw>
                </a:effectLst>
              </a:rPr>
              <a:t>It was wonderful to have a cultural exchange with other people of our age, older, and  younger.</a:t>
            </a:r>
          </a:p>
          <a:p>
            <a:pPr algn="ctr"/>
            <a:r>
              <a:rPr lang="en-US" b="1" dirty="0">
                <a:solidFill>
                  <a:schemeClr val="tx1"/>
                </a:solidFill>
                <a:effectLst>
                  <a:outerShdw blurRad="38100" dist="38100" dir="2700000" algn="tl">
                    <a:srgbClr val="000000">
                      <a:alpha val="43137"/>
                    </a:srgbClr>
                  </a:outerShdw>
                </a:effectLst>
              </a:rPr>
              <a:t>I also wanted to congratulate you on your school. It is truly beautiful and spacious where every student can be educated in the best possible way, </a:t>
            </a:r>
          </a:p>
          <a:p>
            <a:pPr algn="ctr"/>
            <a:r>
              <a:rPr lang="en-US" b="1" dirty="0">
                <a:solidFill>
                  <a:schemeClr val="tx1"/>
                </a:solidFill>
                <a:effectLst>
                  <a:outerShdw blurRad="38100" dist="38100" dir="2700000" algn="tl">
                    <a:srgbClr val="000000">
                      <a:alpha val="43137"/>
                    </a:srgbClr>
                  </a:outerShdw>
                </a:effectLst>
              </a:rPr>
              <a:t>….wonderful things will come out of that school… </a:t>
            </a:r>
          </a:p>
          <a:p>
            <a:pPr algn="ctr"/>
            <a:r>
              <a:rPr lang="en-US" b="1" dirty="0">
                <a:solidFill>
                  <a:schemeClr val="tx1"/>
                </a:solidFill>
                <a:effectLst>
                  <a:outerShdw blurRad="38100" dist="38100" dir="2700000" algn="tl">
                    <a:srgbClr val="000000">
                      <a:alpha val="43137"/>
                    </a:srgbClr>
                  </a:outerShdw>
                </a:effectLst>
              </a:rPr>
              <a:t>If </a:t>
            </a:r>
            <a:r>
              <a:rPr lang="en-US" b="1" dirty="0" err="1">
                <a:solidFill>
                  <a:schemeClr val="tx1"/>
                </a:solidFill>
                <a:effectLst>
                  <a:outerShdw blurRad="38100" dist="38100" dir="2700000" algn="tl">
                    <a:srgbClr val="000000">
                      <a:alpha val="43137"/>
                    </a:srgbClr>
                  </a:outerShdw>
                </a:effectLst>
              </a:rPr>
              <a:t>Icould</a:t>
            </a:r>
            <a:r>
              <a:rPr lang="en-US" b="1" dirty="0">
                <a:solidFill>
                  <a:schemeClr val="tx1"/>
                </a:solidFill>
                <a:effectLst>
                  <a:outerShdw blurRad="38100" dist="38100" dir="2700000" algn="tl">
                    <a:srgbClr val="000000">
                      <a:alpha val="43137"/>
                    </a:srgbClr>
                  </a:outerShdw>
                </a:effectLst>
              </a:rPr>
              <a:t> I would go to your school right away to do my school years, really well done, you were really</a:t>
            </a:r>
          </a:p>
          <a:p>
            <a:pPr algn="ctr"/>
            <a:r>
              <a:rPr lang="en-US" b="1" dirty="0">
                <a:solidFill>
                  <a:schemeClr val="tx1"/>
                </a:solidFill>
                <a:effectLst>
                  <a:outerShdw blurRad="38100" dist="38100" dir="2700000" algn="tl">
                    <a:srgbClr val="000000">
                      <a:alpha val="43137"/>
                    </a:srgbClr>
                  </a:outerShdw>
                </a:effectLst>
              </a:rPr>
              <a:t>welcoming and kind, thank you!</a:t>
            </a:r>
          </a:p>
          <a:p>
            <a:pPr algn="ctr"/>
            <a:endParaRPr lang="en-US" b="1" dirty="0">
              <a:solidFill>
                <a:schemeClr val="tx1"/>
              </a:solidFill>
              <a:effectLst>
                <a:outerShdw blurRad="38100" dist="38100" dir="2700000" algn="tl">
                  <a:srgbClr val="000000">
                    <a:alpha val="43137"/>
                  </a:srgbClr>
                </a:outerShdw>
              </a:effectLst>
            </a:endParaRPr>
          </a:p>
          <a:p>
            <a:pPr algn="ctr"/>
            <a:r>
              <a:rPr lang="en-US" b="1" dirty="0">
                <a:solidFill>
                  <a:schemeClr val="tx1"/>
                </a:solidFill>
                <a:effectLst>
                  <a:outerShdw blurRad="38100" dist="38100" dir="2700000" algn="tl">
                    <a:srgbClr val="000000">
                      <a:alpha val="43137"/>
                    </a:srgbClr>
                  </a:outerShdw>
                </a:effectLst>
              </a:rPr>
              <a:t>(Matilde)</a:t>
            </a:r>
            <a:endParaRPr lang="it-IT"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956996202"/>
      </p:ext>
    </p:extLst>
  </p:cSld>
  <p:clrMapOvr>
    <a:masterClrMapping/>
  </p:clrMapOvr>
  <mc:AlternateContent xmlns:mc="http://schemas.openxmlformats.org/markup-compatibility/2006">
    <mc:Choice xmlns:p14="http://schemas.microsoft.com/office/powerpoint/2010/main" xmlns="" Requires="p14">
      <p:transition spd="slow" p14:dur="6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37"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8000"/>
                                        <p:tgtEl>
                                          <p:spTgt spid="6"/>
                                        </p:tgtEl>
                                      </p:cBhvr>
                                    </p:animEffect>
                                    <p:anim calcmode="lin" valueType="num">
                                      <p:cBhvr>
                                        <p:cTn id="12" dur="8000" fill="hold"/>
                                        <p:tgtEl>
                                          <p:spTgt spid="6"/>
                                        </p:tgtEl>
                                        <p:attrNameLst>
                                          <p:attrName>ppt_x</p:attrName>
                                        </p:attrNameLst>
                                      </p:cBhvr>
                                      <p:tavLst>
                                        <p:tav tm="0">
                                          <p:val>
                                            <p:strVal val="#ppt_x"/>
                                          </p:val>
                                        </p:tav>
                                        <p:tav tm="100000">
                                          <p:val>
                                            <p:strVal val="#ppt_x"/>
                                          </p:val>
                                        </p:tav>
                                      </p:tavLst>
                                    </p:anim>
                                    <p:anim calcmode="lin" valueType="num">
                                      <p:cBhvr>
                                        <p:cTn id="13" dur="7200" decel="100000" fill="hold"/>
                                        <p:tgtEl>
                                          <p:spTgt spid="6"/>
                                        </p:tgtEl>
                                        <p:attrNameLst>
                                          <p:attrName>ppt_y</p:attrName>
                                        </p:attrNameLst>
                                      </p:cBhvr>
                                      <p:tavLst>
                                        <p:tav tm="0">
                                          <p:val>
                                            <p:strVal val="#ppt_y+1"/>
                                          </p:val>
                                        </p:tav>
                                        <p:tav tm="100000">
                                          <p:val>
                                            <p:strVal val="#ppt_y-.03"/>
                                          </p:val>
                                        </p:tav>
                                      </p:tavLst>
                                    </p:anim>
                                    <p:anim calcmode="lin" valueType="num">
                                      <p:cBhvr>
                                        <p:cTn id="14" dur="800" accel="100000" fill="hold">
                                          <p:stCondLst>
                                            <p:cond delay="72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ità di visualizzazione grafica 2">
            <a:extLst>
              <a:ext uri="{FF2B5EF4-FFF2-40B4-BE49-F238E27FC236}">
                <a16:creationId xmlns:a16="http://schemas.microsoft.com/office/drawing/2014/main" xmlns="" id="{3A5B6B1D-833B-4915-3F30-343BBD114213}"/>
              </a:ext>
            </a:extLst>
          </p:cNvPr>
          <p:cNvSpPr/>
          <p:nvPr/>
        </p:nvSpPr>
        <p:spPr>
          <a:xfrm rot="20523199">
            <a:off x="3509859" y="948309"/>
            <a:ext cx="8604462" cy="3659113"/>
          </a:xfrm>
          <a:prstGeom prst="flowChartDisplay">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b="1" dirty="0">
              <a:solidFill>
                <a:srgbClr val="FFFF00"/>
              </a:solidFill>
              <a:effectLst>
                <a:outerShdw blurRad="38100" dist="38100" dir="2700000" algn="tl">
                  <a:srgbClr val="000000">
                    <a:alpha val="43137"/>
                  </a:srgbClr>
                </a:outerShdw>
              </a:effectLst>
            </a:endParaRPr>
          </a:p>
          <a:p>
            <a:pPr algn="ctr"/>
            <a:endParaRPr lang="en-US" sz="2000" b="1" dirty="0">
              <a:solidFill>
                <a:srgbClr val="FFFF00"/>
              </a:solidFill>
              <a:effectLst>
                <a:outerShdw blurRad="38100" dist="38100" dir="2700000" algn="tl">
                  <a:srgbClr val="000000">
                    <a:alpha val="43137"/>
                  </a:srgbClr>
                </a:outerShdw>
              </a:effectLst>
            </a:endParaRPr>
          </a:p>
          <a:p>
            <a:pPr algn="ctr"/>
            <a:r>
              <a:rPr lang="en-US" sz="2000" b="1" dirty="0">
                <a:solidFill>
                  <a:srgbClr val="FFFF00"/>
                </a:solidFill>
                <a:effectLst>
                  <a:outerShdw blurRad="38100" dist="38100" dir="2700000" algn="tl">
                    <a:srgbClr val="000000">
                      <a:alpha val="43137"/>
                    </a:srgbClr>
                  </a:outerShdw>
                </a:effectLst>
              </a:rPr>
              <a:t>The experience at the grammar school was very nice and very useful for understanding the Irish school system, which is very different from ours. Plus talking to kids around our age was a lot of fun. </a:t>
            </a:r>
          </a:p>
          <a:p>
            <a:pPr algn="ctr"/>
            <a:r>
              <a:rPr lang="en-US" sz="2000" b="1" dirty="0">
                <a:solidFill>
                  <a:srgbClr val="FFFF00"/>
                </a:solidFill>
                <a:effectLst>
                  <a:outerShdw blurRad="38100" dist="38100" dir="2700000" algn="tl">
                    <a:srgbClr val="000000">
                      <a:alpha val="43137"/>
                    </a:srgbClr>
                  </a:outerShdw>
                </a:effectLst>
              </a:rPr>
              <a:t>The school impressed us with its size and the various activities that can be done. </a:t>
            </a:r>
          </a:p>
          <a:p>
            <a:pPr algn="ctr"/>
            <a:r>
              <a:rPr lang="en-US" sz="2000" b="1" dirty="0">
                <a:solidFill>
                  <a:srgbClr val="FFFF00"/>
                </a:solidFill>
                <a:effectLst>
                  <a:outerShdw blurRad="38100" dist="38100" dir="2700000" algn="tl">
                    <a:srgbClr val="000000">
                      <a:alpha val="43137"/>
                    </a:srgbClr>
                  </a:outerShdw>
                </a:effectLst>
              </a:rPr>
              <a:t>We’d love to host the kids we’ve met here in Italy at our school!!</a:t>
            </a:r>
          </a:p>
          <a:p>
            <a:pPr algn="ctr"/>
            <a:endParaRPr lang="en-US" b="1" dirty="0">
              <a:solidFill>
                <a:srgbClr val="FFFF00"/>
              </a:solidFill>
              <a:effectLst>
                <a:outerShdw blurRad="38100" dist="38100" dir="2700000" algn="tl">
                  <a:srgbClr val="000000">
                    <a:alpha val="43137"/>
                  </a:srgbClr>
                </a:outerShdw>
              </a:effectLst>
            </a:endParaRPr>
          </a:p>
          <a:p>
            <a:pPr algn="ctr"/>
            <a:r>
              <a:rPr lang="en-US" b="1" dirty="0">
                <a:solidFill>
                  <a:srgbClr val="FFFF00"/>
                </a:solidFill>
                <a:effectLst>
                  <a:outerShdw blurRad="38100" dist="38100" dir="2700000" algn="tl">
                    <a:srgbClr val="000000">
                      <a:alpha val="43137"/>
                    </a:srgbClr>
                  </a:outerShdw>
                </a:effectLst>
              </a:rPr>
              <a:t> </a:t>
            </a:r>
            <a:endParaRPr lang="it-IT" b="1" dirty="0">
              <a:solidFill>
                <a:srgbClr val="FFFF00"/>
              </a:solidFill>
              <a:effectLst>
                <a:outerShdw blurRad="38100" dist="38100" dir="2700000" algn="tl">
                  <a:srgbClr val="000000">
                    <a:alpha val="43137"/>
                  </a:srgbClr>
                </a:outerShdw>
              </a:effectLst>
            </a:endParaRPr>
          </a:p>
        </p:txBody>
      </p:sp>
      <p:sp>
        <p:nvSpPr>
          <p:cNvPr id="4" name="Cuore 3">
            <a:extLst>
              <a:ext uri="{FF2B5EF4-FFF2-40B4-BE49-F238E27FC236}">
                <a16:creationId xmlns:a16="http://schemas.microsoft.com/office/drawing/2014/main" xmlns="" id="{B0E68631-A926-3E40-0748-52D0F81A4CAF}"/>
              </a:ext>
            </a:extLst>
          </p:cNvPr>
          <p:cNvSpPr/>
          <p:nvPr/>
        </p:nvSpPr>
        <p:spPr>
          <a:xfrm rot="20434646">
            <a:off x="532214" y="4316362"/>
            <a:ext cx="2359743" cy="1988574"/>
          </a:xfrm>
          <a:prstGeom prst="hear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dirty="0">
              <a:solidFill>
                <a:srgbClr val="FFFF00"/>
              </a:solidFill>
              <a:effectLst>
                <a:outerShdw blurRad="38100" dist="38100" dir="2700000" algn="tl">
                  <a:srgbClr val="000000">
                    <a:alpha val="43137"/>
                  </a:srgbClr>
                </a:outerShdw>
              </a:effectLst>
            </a:endParaRPr>
          </a:p>
          <a:p>
            <a:pPr algn="ctr"/>
            <a:r>
              <a:rPr lang="en-US" b="1" dirty="0">
                <a:solidFill>
                  <a:srgbClr val="FFFF00"/>
                </a:solidFill>
                <a:effectLst>
                  <a:outerShdw blurRad="38100" dist="38100" dir="2700000" algn="tl">
                    <a:srgbClr val="000000">
                      <a:alpha val="43137"/>
                    </a:srgbClr>
                  </a:outerShdw>
                </a:effectLst>
              </a:rPr>
              <a:t>Bea, </a:t>
            </a:r>
            <a:r>
              <a:rPr lang="en-US" b="1" dirty="0" err="1">
                <a:solidFill>
                  <a:srgbClr val="FFFF00"/>
                </a:solidFill>
                <a:effectLst>
                  <a:outerShdw blurRad="38100" dist="38100" dir="2700000" algn="tl">
                    <a:srgbClr val="000000">
                      <a:alpha val="43137"/>
                    </a:srgbClr>
                  </a:outerShdw>
                </a:effectLst>
              </a:rPr>
              <a:t>Giorgia</a:t>
            </a:r>
            <a:r>
              <a:rPr lang="en-US" b="1" dirty="0">
                <a:solidFill>
                  <a:srgbClr val="FFFF00"/>
                </a:solidFill>
                <a:effectLst>
                  <a:outerShdw blurRad="38100" dist="38100" dir="2700000" algn="tl">
                    <a:srgbClr val="000000">
                      <a:alpha val="43137"/>
                    </a:srgbClr>
                  </a:outerShdw>
                </a:effectLst>
              </a:rPr>
              <a:t>, Elena, Gloria and Giulia </a:t>
            </a:r>
            <a:endParaRPr lang="it-IT" b="1" dirty="0">
              <a:solidFill>
                <a:srgbClr val="FFFF00"/>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xmlns="" id="{E8B862E9-8302-5259-1892-D04AC3973500}"/>
              </a:ext>
            </a:extLst>
          </p:cNvPr>
          <p:cNvPicPr>
            <a:picLocks noChangeAspect="1"/>
          </p:cNvPicPr>
          <p:nvPr/>
        </p:nvPicPr>
        <p:blipFill>
          <a:blip r:embed="rId2" cstate="print"/>
          <a:stretch>
            <a:fillRect/>
          </a:stretch>
        </p:blipFill>
        <p:spPr>
          <a:xfrm rot="20999517">
            <a:off x="56919" y="110475"/>
            <a:ext cx="4912103" cy="3684077"/>
          </a:xfrm>
          <a:prstGeom prst="ellipse">
            <a:avLst/>
          </a:prstGeom>
          <a:ln>
            <a:noFill/>
          </a:ln>
          <a:effectLst>
            <a:softEdge rad="112500"/>
          </a:effectLst>
        </p:spPr>
      </p:pic>
    </p:spTree>
    <p:extLst>
      <p:ext uri="{BB962C8B-B14F-4D97-AF65-F5344CB8AC3E}">
        <p14:creationId xmlns:p14="http://schemas.microsoft.com/office/powerpoint/2010/main" xmlns="" val="194206635"/>
      </p:ext>
    </p:extLst>
  </p:cSld>
  <p:clrMapOvr>
    <a:masterClrMapping/>
  </p:clrMapOvr>
  <mc:AlternateContent xmlns:mc="http://schemas.openxmlformats.org/markup-compatibility/2006">
    <mc:Choice xmlns:p14="http://schemas.microsoft.com/office/powerpoint/2010/main" xmlns="" Requires="p14">
      <p:transition spd="slow" p14:dur="2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200" decel="100000"/>
                                        <p:tgtEl>
                                          <p:spTgt spid="3"/>
                                        </p:tgtEl>
                                      </p:cBhvr>
                                    </p:animEffect>
                                    <p:anim calcmode="lin" valueType="num">
                                      <p:cBhvr>
                                        <p:cTn id="8" dur="3200" decel="100000" fill="hold"/>
                                        <p:tgtEl>
                                          <p:spTgt spid="3"/>
                                        </p:tgtEl>
                                        <p:attrNameLst>
                                          <p:attrName>style.rotation</p:attrName>
                                        </p:attrNameLst>
                                      </p:cBhvr>
                                      <p:tavLst>
                                        <p:tav tm="0">
                                          <p:val>
                                            <p:fltVal val="-90"/>
                                          </p:val>
                                        </p:tav>
                                        <p:tav tm="100000">
                                          <p:val>
                                            <p:fltVal val="0"/>
                                          </p:val>
                                        </p:tav>
                                      </p:tavLst>
                                    </p:anim>
                                    <p:anim calcmode="lin" valueType="num">
                                      <p:cBhvr>
                                        <p:cTn id="9" dur="3200" decel="100000" fill="hold"/>
                                        <p:tgtEl>
                                          <p:spTgt spid="3"/>
                                        </p:tgtEl>
                                        <p:attrNameLst>
                                          <p:attrName>ppt_x</p:attrName>
                                        </p:attrNameLst>
                                      </p:cBhvr>
                                      <p:tavLst>
                                        <p:tav tm="0">
                                          <p:val>
                                            <p:strVal val="#ppt_x+0.4"/>
                                          </p:val>
                                        </p:tav>
                                        <p:tav tm="100000">
                                          <p:val>
                                            <p:strVal val="#ppt_x-0.05"/>
                                          </p:val>
                                        </p:tav>
                                      </p:tavLst>
                                    </p:anim>
                                    <p:anim calcmode="lin" valueType="num">
                                      <p:cBhvr>
                                        <p:cTn id="10" dur="3200" decel="100000" fill="hold"/>
                                        <p:tgtEl>
                                          <p:spTgt spid="3"/>
                                        </p:tgtEl>
                                        <p:attrNameLst>
                                          <p:attrName>ppt_y</p:attrName>
                                        </p:attrNameLst>
                                      </p:cBhvr>
                                      <p:tavLst>
                                        <p:tav tm="0">
                                          <p:val>
                                            <p:strVal val="#ppt_y-0.4"/>
                                          </p:val>
                                        </p:tav>
                                        <p:tav tm="100000">
                                          <p:val>
                                            <p:strVal val="#ppt_y+0.1"/>
                                          </p:val>
                                        </p:tav>
                                      </p:tavLst>
                                    </p:anim>
                                    <p:anim calcmode="lin" valueType="num">
                                      <p:cBhvr>
                                        <p:cTn id="11" dur="800" accel="100000" fill="hold">
                                          <p:stCondLst>
                                            <p:cond delay="3200"/>
                                          </p:stCondLst>
                                        </p:cTn>
                                        <p:tgtEl>
                                          <p:spTgt spid="3"/>
                                        </p:tgtEl>
                                        <p:attrNameLst>
                                          <p:attrName>ppt_x</p:attrName>
                                        </p:attrNameLst>
                                      </p:cBhvr>
                                      <p:tavLst>
                                        <p:tav tm="0">
                                          <p:val>
                                            <p:strVal val="#ppt_x-0.05"/>
                                          </p:val>
                                        </p:tav>
                                        <p:tav tm="100000">
                                          <p:val>
                                            <p:strVal val="#ppt_x"/>
                                          </p:val>
                                        </p:tav>
                                      </p:tavLst>
                                    </p:anim>
                                    <p:anim calcmode="lin" valueType="num">
                                      <p:cBhvr>
                                        <p:cTn id="12" dur="800" accel="100000" fill="hold">
                                          <p:stCondLst>
                                            <p:cond delay="32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4000"/>
                            </p:stCondLst>
                            <p:childTnLst>
                              <p:par>
                                <p:cTn id="14" presetID="45" presetClass="entr" presetSubtype="0" fill="hold" grpId="0"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ppt_w</p:attrName>
                                        </p:attrNameLst>
                                      </p:cBhvr>
                                      <p:tavLst>
                                        <p:tav tm="0" fmla="#ppt_w*sin(2.5*pi*$)">
                                          <p:val>
                                            <p:fltVal val="0"/>
                                          </p:val>
                                        </p:tav>
                                        <p:tav tm="100000">
                                          <p:val>
                                            <p:fltVal val="1"/>
                                          </p:val>
                                        </p:tav>
                                      </p:tavLst>
                                    </p:anim>
                                    <p:anim calcmode="lin" valueType="num">
                                      <p:cBhvr>
                                        <p:cTn id="18" dur="2000" fill="hold"/>
                                        <p:tgtEl>
                                          <p:spTgt spid="4"/>
                                        </p:tgtEl>
                                        <p:attrNameLst>
                                          <p:attrName>ppt_h</p:attrName>
                                        </p:attrNameLst>
                                      </p:cBhvr>
                                      <p:tavLst>
                                        <p:tav tm="0">
                                          <p:val>
                                            <p:strVal val="#ppt_h"/>
                                          </p:val>
                                        </p:tav>
                                        <p:tav tm="100000">
                                          <p:val>
                                            <p:strVal val="#ppt_h"/>
                                          </p:val>
                                        </p:tav>
                                      </p:tavLst>
                                    </p:anim>
                                  </p:childTnLst>
                                </p:cTn>
                              </p:par>
                            </p:childTnLst>
                          </p:cTn>
                        </p:par>
                        <p:par>
                          <p:cTn id="19" fill="hold">
                            <p:stCondLst>
                              <p:cond delay="9000"/>
                            </p:stCondLst>
                            <p:childTnLst>
                              <p:par>
                                <p:cTn id="20" presetID="26"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a 2 3">
            <a:extLst>
              <a:ext uri="{FF2B5EF4-FFF2-40B4-BE49-F238E27FC236}">
                <a16:creationId xmlns:a16="http://schemas.microsoft.com/office/drawing/2014/main" xmlns="" id="{A9C2B482-5B93-7486-9394-3172AE709AF3}"/>
              </a:ext>
            </a:extLst>
          </p:cNvPr>
          <p:cNvSpPr/>
          <p:nvPr/>
        </p:nvSpPr>
        <p:spPr>
          <a:xfrm rot="665437">
            <a:off x="2185064" y="1294742"/>
            <a:ext cx="8288920" cy="4457581"/>
          </a:xfrm>
          <a:prstGeom prst="doubleWav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rgbClr val="FFFF00"/>
                </a:solidFill>
                <a:effectLst>
                  <a:outerShdw blurRad="38100" dist="38100" dir="2700000" algn="tl">
                    <a:srgbClr val="000000">
                      <a:alpha val="43137"/>
                    </a:srgbClr>
                  </a:outerShdw>
                </a:effectLst>
              </a:rPr>
              <a:t>The Erasmus experience is something that I recommend everyone to do at least once in their life. </a:t>
            </a:r>
          </a:p>
          <a:p>
            <a:pPr algn="ctr"/>
            <a:r>
              <a:rPr lang="en-US" sz="2000" b="1" dirty="0">
                <a:solidFill>
                  <a:srgbClr val="FFFF00"/>
                </a:solidFill>
                <a:effectLst>
                  <a:outerShdw blurRad="38100" dist="38100" dir="2700000" algn="tl">
                    <a:srgbClr val="000000">
                      <a:alpha val="43137"/>
                    </a:srgbClr>
                  </a:outerShdw>
                </a:effectLst>
              </a:rPr>
              <a:t>I am very happy that I went to Ireland because it is a wonderful country. I enjoyed the experience</a:t>
            </a:r>
          </a:p>
          <a:p>
            <a:pPr algn="ctr"/>
            <a:r>
              <a:rPr lang="en-US" sz="2000" b="1" dirty="0">
                <a:solidFill>
                  <a:srgbClr val="FFFF00"/>
                </a:solidFill>
                <a:effectLst>
                  <a:outerShdw blurRad="38100" dist="38100" dir="2700000" algn="tl">
                    <a:srgbClr val="000000">
                      <a:alpha val="43137"/>
                    </a:srgbClr>
                  </a:outerShdw>
                </a:effectLst>
              </a:rPr>
              <a:t>with Dundalk Grammar School a lot. The girls I was with including Cassidy, </a:t>
            </a:r>
            <a:r>
              <a:rPr lang="en-US" sz="2000" b="1" dirty="0" err="1">
                <a:solidFill>
                  <a:srgbClr val="FFFF00"/>
                </a:solidFill>
                <a:effectLst>
                  <a:outerShdw blurRad="38100" dist="38100" dir="2700000" algn="tl">
                    <a:srgbClr val="000000">
                      <a:alpha val="43137"/>
                    </a:srgbClr>
                  </a:outerShdw>
                </a:effectLst>
              </a:rPr>
              <a:t>Eábha</a:t>
            </a:r>
            <a:r>
              <a:rPr lang="en-US" sz="2000" b="1" dirty="0">
                <a:solidFill>
                  <a:srgbClr val="FFFF00"/>
                </a:solidFill>
                <a:effectLst>
                  <a:outerShdw blurRad="38100" dist="38100" dir="2700000" algn="tl">
                    <a:srgbClr val="000000">
                      <a:alpha val="43137"/>
                    </a:srgbClr>
                  </a:outerShdw>
                </a:effectLst>
              </a:rPr>
              <a:t>, </a:t>
            </a:r>
            <a:r>
              <a:rPr lang="en-US" sz="2000" b="1" dirty="0" err="1">
                <a:solidFill>
                  <a:srgbClr val="FFFF00"/>
                </a:solidFill>
                <a:effectLst>
                  <a:outerShdw blurRad="38100" dist="38100" dir="2700000" algn="tl">
                    <a:srgbClr val="000000">
                      <a:alpha val="43137"/>
                    </a:srgbClr>
                  </a:outerShdw>
                </a:effectLst>
              </a:rPr>
              <a:t>Noami</a:t>
            </a:r>
            <a:r>
              <a:rPr lang="en-US" sz="2000" b="1" dirty="0">
                <a:solidFill>
                  <a:srgbClr val="FFFF00"/>
                </a:solidFill>
                <a:effectLst>
                  <a:outerShdw blurRad="38100" dist="38100" dir="2700000" algn="tl">
                    <a:srgbClr val="000000">
                      <a:alpha val="43137"/>
                    </a:srgbClr>
                  </a:outerShdw>
                </a:effectLst>
              </a:rPr>
              <a:t> and  </a:t>
            </a:r>
            <a:r>
              <a:rPr lang="en-US" sz="2000" b="1" dirty="0" err="1">
                <a:solidFill>
                  <a:srgbClr val="FFFF00"/>
                </a:solidFill>
                <a:effectLst>
                  <a:outerShdw blurRad="38100" dist="38100" dir="2700000" algn="tl">
                    <a:srgbClr val="000000">
                      <a:alpha val="43137"/>
                    </a:srgbClr>
                  </a:outerShdw>
                </a:effectLst>
              </a:rPr>
              <a:t>Neyva</a:t>
            </a:r>
            <a:r>
              <a:rPr lang="en-US" sz="2000" b="1" dirty="0">
                <a:solidFill>
                  <a:srgbClr val="FFFF00"/>
                </a:solidFill>
                <a:effectLst>
                  <a:outerShdw blurRad="38100" dist="38100" dir="2700000" algn="tl">
                    <a:srgbClr val="000000">
                      <a:alpha val="43137"/>
                    </a:srgbClr>
                  </a:outerShdw>
                </a:effectLst>
              </a:rPr>
              <a:t> </a:t>
            </a:r>
          </a:p>
          <a:p>
            <a:pPr algn="ctr"/>
            <a:r>
              <a:rPr lang="en-US" sz="2000" b="1" dirty="0">
                <a:solidFill>
                  <a:srgbClr val="FFFF00"/>
                </a:solidFill>
                <a:effectLst>
                  <a:outerShdw blurRad="38100" dist="38100" dir="2700000" algn="tl">
                    <a:srgbClr val="000000">
                      <a:alpha val="43137"/>
                    </a:srgbClr>
                  </a:outerShdw>
                </a:effectLst>
              </a:rPr>
              <a:t>were super nice. </a:t>
            </a:r>
          </a:p>
          <a:p>
            <a:pPr algn="ctr"/>
            <a:r>
              <a:rPr lang="en-US" sz="2000" b="1" dirty="0">
                <a:solidFill>
                  <a:srgbClr val="FFFF00"/>
                </a:solidFill>
                <a:effectLst>
                  <a:outerShdw blurRad="38100" dist="38100" dir="2700000" algn="tl">
                    <a:srgbClr val="000000">
                      <a:alpha val="43137"/>
                    </a:srgbClr>
                  </a:outerShdw>
                </a:effectLst>
              </a:rPr>
              <a:t>Truly a memorable experience!</a:t>
            </a:r>
          </a:p>
          <a:p>
            <a:pPr algn="ctr"/>
            <a:r>
              <a:rPr lang="en-US" sz="2000" b="1" dirty="0">
                <a:solidFill>
                  <a:srgbClr val="FFFF00"/>
                </a:solidFill>
                <a:effectLst>
                  <a:outerShdw blurRad="38100" dist="38100" dir="2700000" algn="tl">
                    <a:srgbClr val="000000">
                      <a:alpha val="43137"/>
                    </a:srgbClr>
                  </a:outerShdw>
                </a:effectLst>
              </a:rPr>
              <a:t>(Giulia)</a:t>
            </a:r>
            <a:endParaRPr lang="it-IT"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97279602"/>
      </p:ext>
    </p:extLst>
  </p:cSld>
  <p:clrMapOvr>
    <a:masterClrMapping/>
  </p:clrMapOvr>
  <mc:AlternateContent xmlns:mc="http://schemas.openxmlformats.org/markup-compatibility/2006">
    <mc:Choice xmlns:p14="http://schemas.microsoft.com/office/powerpoint/2010/main" xmlns=""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lla: nuvola 4">
            <a:extLst>
              <a:ext uri="{FF2B5EF4-FFF2-40B4-BE49-F238E27FC236}">
                <a16:creationId xmlns:a16="http://schemas.microsoft.com/office/drawing/2014/main" xmlns="" id="{A50C7A1B-9486-E7AD-6649-CE5048968F17}"/>
              </a:ext>
            </a:extLst>
          </p:cNvPr>
          <p:cNvSpPr/>
          <p:nvPr/>
        </p:nvSpPr>
        <p:spPr>
          <a:xfrm rot="21330677">
            <a:off x="615840" y="269397"/>
            <a:ext cx="10625971" cy="5319696"/>
          </a:xfrm>
          <a:prstGeom prst="cloud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a:p>
            <a:pPr algn="ctr"/>
            <a:endParaRPr lang="en-US" b="1" dirty="0">
              <a:solidFill>
                <a:srgbClr val="FFFF00"/>
              </a:solidFill>
              <a:effectLst>
                <a:outerShdw blurRad="38100" dist="38100" dir="2700000" algn="tl">
                  <a:srgbClr val="000000">
                    <a:alpha val="43137"/>
                  </a:srgbClr>
                </a:outerShdw>
              </a:effectLst>
            </a:endParaRPr>
          </a:p>
          <a:p>
            <a:pPr algn="ctr"/>
            <a:endParaRPr lang="en-US" b="1" dirty="0">
              <a:solidFill>
                <a:srgbClr val="FFFF00"/>
              </a:solidFill>
              <a:effectLst>
                <a:outerShdw blurRad="38100" dist="38100" dir="2700000" algn="tl">
                  <a:srgbClr val="000000">
                    <a:alpha val="43137"/>
                  </a:srgbClr>
                </a:outerShdw>
              </a:effectLst>
            </a:endParaRPr>
          </a:p>
          <a:p>
            <a:pPr algn="ctr"/>
            <a:r>
              <a:rPr lang="en-US" b="1" dirty="0">
                <a:solidFill>
                  <a:srgbClr val="FFFF00"/>
                </a:solidFill>
                <a:effectLst>
                  <a:outerShdw blurRad="38100" dist="38100" dir="2700000" algn="tl">
                    <a:srgbClr val="000000">
                      <a:alpha val="43137"/>
                    </a:srgbClr>
                  </a:outerShdw>
                </a:effectLst>
              </a:rPr>
              <a:t>HI! We are writing to thank you very much for the excellent and interesting experience. </a:t>
            </a:r>
          </a:p>
          <a:p>
            <a:pPr algn="ctr"/>
            <a:r>
              <a:rPr lang="en-US" b="1" dirty="0">
                <a:solidFill>
                  <a:srgbClr val="FFFF00"/>
                </a:solidFill>
                <a:effectLst>
                  <a:outerShdw blurRad="38100" dist="38100" dir="2700000" algn="tl">
                    <a:srgbClr val="000000">
                      <a:alpha val="43137"/>
                    </a:srgbClr>
                  </a:outerShdw>
                </a:effectLst>
              </a:rPr>
              <a:t>We really felt at ease and we were very intrigued</a:t>
            </a:r>
          </a:p>
          <a:p>
            <a:pPr algn="ctr"/>
            <a:r>
              <a:rPr lang="en-US" b="1" dirty="0">
                <a:solidFill>
                  <a:srgbClr val="FFFF00"/>
                </a:solidFill>
                <a:effectLst>
                  <a:outerShdw blurRad="38100" dist="38100" dir="2700000" algn="tl">
                    <a:srgbClr val="000000">
                      <a:alpha val="43137"/>
                    </a:srgbClr>
                  </a:outerShdw>
                </a:effectLst>
              </a:rPr>
              <a:t>both by your stories and by the Irish school system which is very, let us say, very different from ours and we think that your school system would be very appreciated  here in Italy. </a:t>
            </a:r>
          </a:p>
          <a:p>
            <a:pPr algn="ctr"/>
            <a:r>
              <a:rPr lang="en-US" b="1" dirty="0">
                <a:solidFill>
                  <a:srgbClr val="FFFF00"/>
                </a:solidFill>
                <a:effectLst>
                  <a:outerShdw blurRad="38100" dist="38100" dir="2700000" algn="tl">
                    <a:srgbClr val="000000">
                      <a:alpha val="43137"/>
                    </a:srgbClr>
                  </a:outerShdw>
                </a:effectLst>
              </a:rPr>
              <a:t>It was very interesting to visit your campus and be able to see your classes that are known to have been lived, while here in Italy they are very sad and monotonous. </a:t>
            </a:r>
          </a:p>
          <a:p>
            <a:pPr algn="ctr"/>
            <a:r>
              <a:rPr lang="en-US" b="1" dirty="0">
                <a:solidFill>
                  <a:srgbClr val="FFFF00"/>
                </a:solidFill>
                <a:effectLst>
                  <a:outerShdw blurRad="38100" dist="38100" dir="2700000" algn="tl">
                    <a:srgbClr val="000000">
                      <a:alpha val="43137"/>
                    </a:srgbClr>
                  </a:outerShdw>
                </a:effectLst>
              </a:rPr>
              <a:t>Also, we really enjoyed talking to you, in fact, the experience helped us to be more confident in ourselves and for this we want to thank you.</a:t>
            </a:r>
          </a:p>
          <a:p>
            <a:pPr algn="ctr"/>
            <a:r>
              <a:rPr lang="en-US" b="1" dirty="0">
                <a:solidFill>
                  <a:srgbClr val="FFFF00"/>
                </a:solidFill>
                <a:effectLst>
                  <a:outerShdw blurRad="38100" dist="38100" dir="2700000" algn="tl">
                    <a:srgbClr val="000000">
                      <a:alpha val="43137"/>
                    </a:srgbClr>
                  </a:outerShdw>
                </a:effectLst>
              </a:rPr>
              <a:t>       From Italy we send you </a:t>
            </a:r>
          </a:p>
          <a:p>
            <a:pPr algn="ctr"/>
            <a:r>
              <a:rPr lang="en-US" b="1" dirty="0">
                <a:solidFill>
                  <a:srgbClr val="FFFF00"/>
                </a:solidFill>
                <a:effectLst>
                  <a:outerShdw blurRad="38100" dist="38100" dir="2700000" algn="tl">
                    <a:srgbClr val="000000">
                      <a:alpha val="43137"/>
                    </a:srgbClr>
                  </a:outerShdw>
                </a:effectLst>
              </a:rPr>
              <a:t>      a big greeting!</a:t>
            </a:r>
          </a:p>
          <a:p>
            <a:pPr algn="ctr"/>
            <a:r>
              <a:rPr lang="en-US" b="1" dirty="0">
                <a:solidFill>
                  <a:srgbClr val="FFFF00"/>
                </a:solidFill>
                <a:effectLst>
                  <a:outerShdw blurRad="38100" dist="38100" dir="2700000" algn="tl">
                    <a:srgbClr val="000000">
                      <a:alpha val="43137"/>
                    </a:srgbClr>
                  </a:outerShdw>
                </a:effectLst>
              </a:rPr>
              <a:t>         </a:t>
            </a:r>
            <a:endParaRPr lang="it-IT" b="1" dirty="0">
              <a:solidFill>
                <a:srgbClr val="FFFF00"/>
              </a:solidFill>
              <a:effectLst>
                <a:outerShdw blurRad="38100" dist="38100" dir="2700000" algn="tl">
                  <a:srgbClr val="000000">
                    <a:alpha val="43137"/>
                  </a:srgbClr>
                </a:outerShdw>
              </a:effectLst>
            </a:endParaRPr>
          </a:p>
        </p:txBody>
      </p:sp>
      <p:pic>
        <p:nvPicPr>
          <p:cNvPr id="8" name="Immagine 7">
            <a:extLst>
              <a:ext uri="{FF2B5EF4-FFF2-40B4-BE49-F238E27FC236}">
                <a16:creationId xmlns:a16="http://schemas.microsoft.com/office/drawing/2014/main" xmlns="" id="{50AFEF53-3111-E0B5-3F54-E336DC9C8822}"/>
              </a:ext>
            </a:extLst>
          </p:cNvPr>
          <p:cNvPicPr>
            <a:picLocks noChangeAspect="1"/>
          </p:cNvPicPr>
          <p:nvPr/>
        </p:nvPicPr>
        <p:blipFill>
          <a:blip r:embed="rId2" cstate="print"/>
          <a:stretch>
            <a:fillRect/>
          </a:stretch>
        </p:blipFill>
        <p:spPr>
          <a:xfrm rot="564003">
            <a:off x="7305367" y="3102049"/>
            <a:ext cx="4964109" cy="3723082"/>
          </a:xfrm>
          <a:prstGeom prst="ellipse">
            <a:avLst/>
          </a:prstGeom>
          <a:ln>
            <a:noFill/>
          </a:ln>
          <a:effectLst>
            <a:softEdge rad="112500"/>
          </a:effectLst>
        </p:spPr>
      </p:pic>
      <p:sp>
        <p:nvSpPr>
          <p:cNvPr id="7" name="CasellaDiTesto 6">
            <a:extLst>
              <a:ext uri="{FF2B5EF4-FFF2-40B4-BE49-F238E27FC236}">
                <a16:creationId xmlns:a16="http://schemas.microsoft.com/office/drawing/2014/main" xmlns="" id="{C62910B4-3498-8912-F8D5-289DABAEB389}"/>
              </a:ext>
            </a:extLst>
          </p:cNvPr>
          <p:cNvSpPr txBox="1"/>
          <p:nvPr/>
        </p:nvSpPr>
        <p:spPr>
          <a:xfrm rot="21360880">
            <a:off x="4463846" y="6023764"/>
            <a:ext cx="6096000" cy="400110"/>
          </a:xfrm>
          <a:prstGeom prst="rect">
            <a:avLst/>
          </a:prstGeom>
          <a:noFill/>
        </p:spPr>
        <p:txBody>
          <a:bodyPr wrap="square">
            <a:spAutoFit/>
          </a:bodyPr>
          <a:lstStyle/>
          <a:p>
            <a:r>
              <a:rPr lang="en-US" sz="2000" b="1" dirty="0">
                <a:solidFill>
                  <a:srgbClr val="FFFF00"/>
                </a:solidFill>
                <a:effectLst>
                  <a:outerShdw blurRad="38100" dist="38100" dir="2700000" algn="tl">
                    <a:srgbClr val="000000">
                      <a:alpha val="43137"/>
                    </a:srgbClr>
                  </a:outerShdw>
                </a:effectLst>
              </a:rPr>
              <a:t>(Cristian, Luca, Viviana)</a:t>
            </a:r>
            <a:endParaRPr lang="it-IT"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11920354"/>
      </p:ext>
    </p:extLst>
  </p:cSld>
  <p:clrMapOvr>
    <a:masterClrMapping/>
  </p:clrMapOvr>
  <mc:AlternateContent xmlns:mc="http://schemas.openxmlformats.org/markup-compatibility/2006">
    <mc:Choice xmlns:p14="http://schemas.microsoft.com/office/powerpoint/2010/main" xmlns="" Requires="p14">
      <p:transition spd="slow" p14:dur="5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par>
                          <p:cTn id="11" fill="hold">
                            <p:stCondLst>
                              <p:cond delay="2000"/>
                            </p:stCondLst>
                            <p:childTnLst>
                              <p:par>
                                <p:cTn id="12" presetID="18" presetClass="entr" presetSubtype="12" fill="hold" grpId="0" nodeType="afterEffect">
                                  <p:stCondLst>
                                    <p:cond delay="7250"/>
                                  </p:stCondLst>
                                  <p:childTnLst>
                                    <p:set>
                                      <p:cBhvr>
                                        <p:cTn id="13" dur="1" fill="hold">
                                          <p:stCondLst>
                                            <p:cond delay="0"/>
                                          </p:stCondLst>
                                        </p:cTn>
                                        <p:tgtEl>
                                          <p:spTgt spid="7"/>
                                        </p:tgtEl>
                                        <p:attrNameLst>
                                          <p:attrName>style.visibility</p:attrName>
                                        </p:attrNameLst>
                                      </p:cBhvr>
                                      <p:to>
                                        <p:strVal val="visible"/>
                                      </p:to>
                                    </p:set>
                                    <p:animEffect transition="in" filter="strips(downLeft)">
                                      <p:cBhvr>
                                        <p:cTn id="14" dur="2250"/>
                                        <p:tgtEl>
                                          <p:spTgt spid="7"/>
                                        </p:tgtEl>
                                      </p:cBhvr>
                                    </p:animEffect>
                                  </p:childTnLst>
                                </p:cTn>
                              </p:par>
                            </p:childTnLst>
                          </p:cTn>
                        </p:par>
                        <p:par>
                          <p:cTn id="15" fill="hold">
                            <p:stCondLst>
                              <p:cond delay="11500"/>
                            </p:stCondLst>
                            <p:childTnLst>
                              <p:par>
                                <p:cTn id="16" presetID="42" presetClass="entr" presetSubtype="0" fill="hold" nodeType="afterEffect">
                                  <p:stCondLst>
                                    <p:cond delay="2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750"/>
                                        <p:tgtEl>
                                          <p:spTgt spid="8"/>
                                        </p:tgtEl>
                                      </p:cBhvr>
                                    </p:animEffect>
                                    <p:anim calcmode="lin" valueType="num">
                                      <p:cBhvr>
                                        <p:cTn id="19" dur="5750" fill="hold"/>
                                        <p:tgtEl>
                                          <p:spTgt spid="8"/>
                                        </p:tgtEl>
                                        <p:attrNameLst>
                                          <p:attrName>ppt_x</p:attrName>
                                        </p:attrNameLst>
                                      </p:cBhvr>
                                      <p:tavLst>
                                        <p:tav tm="0">
                                          <p:val>
                                            <p:strVal val="#ppt_x"/>
                                          </p:val>
                                        </p:tav>
                                        <p:tav tm="100000">
                                          <p:val>
                                            <p:strVal val="#ppt_x"/>
                                          </p:val>
                                        </p:tav>
                                      </p:tavLst>
                                    </p:anim>
                                    <p:anim calcmode="lin" valueType="num">
                                      <p:cBhvr>
                                        <p:cTn id="20" dur="5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moria ad accesso sequenziale 1">
            <a:extLst>
              <a:ext uri="{FF2B5EF4-FFF2-40B4-BE49-F238E27FC236}">
                <a16:creationId xmlns:a16="http://schemas.microsoft.com/office/drawing/2014/main" xmlns="" id="{4F21460A-0F7A-68C8-2C59-77F4BBF5751E}"/>
              </a:ext>
            </a:extLst>
          </p:cNvPr>
          <p:cNvSpPr/>
          <p:nvPr/>
        </p:nvSpPr>
        <p:spPr>
          <a:xfrm rot="20465557">
            <a:off x="242972" y="404268"/>
            <a:ext cx="5778084" cy="5139238"/>
          </a:xfrm>
          <a:prstGeom prst="flowChartMagnetic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b="1" dirty="0">
              <a:solidFill>
                <a:schemeClr val="tx1">
                  <a:lumMod val="95000"/>
                </a:schemeClr>
              </a:solidFill>
              <a:effectLst>
                <a:outerShdw blurRad="38100" dist="38100" dir="2700000" algn="tl">
                  <a:srgbClr val="000000">
                    <a:alpha val="43137"/>
                  </a:srgbClr>
                </a:outerShdw>
              </a:effectLst>
            </a:endParaRPr>
          </a:p>
          <a:p>
            <a:pPr algn="ctr"/>
            <a:endParaRPr lang="en-US" b="1" dirty="0">
              <a:solidFill>
                <a:schemeClr val="tx1">
                  <a:lumMod val="95000"/>
                </a:schemeClr>
              </a:solidFill>
              <a:effectLst>
                <a:outerShdw blurRad="38100" dist="38100" dir="2700000" algn="tl">
                  <a:srgbClr val="000000">
                    <a:alpha val="43137"/>
                  </a:srgbClr>
                </a:outerShdw>
              </a:effectLst>
            </a:endParaRPr>
          </a:p>
          <a:p>
            <a:pPr algn="ctr"/>
            <a:r>
              <a:rPr lang="en-US" b="1" dirty="0">
                <a:solidFill>
                  <a:schemeClr val="tx1">
                    <a:lumMod val="95000"/>
                  </a:schemeClr>
                </a:solidFill>
                <a:effectLst>
                  <a:outerShdw blurRad="38100" dist="38100" dir="2700000" algn="tl">
                    <a:srgbClr val="000000">
                      <a:alpha val="43137"/>
                    </a:srgbClr>
                  </a:outerShdw>
                </a:effectLst>
              </a:rPr>
              <a:t>The grammar school experience was wonderful. </a:t>
            </a:r>
          </a:p>
          <a:p>
            <a:pPr algn="ctr"/>
            <a:r>
              <a:rPr lang="en-US" b="1" dirty="0">
                <a:solidFill>
                  <a:schemeClr val="tx1">
                    <a:lumMod val="95000"/>
                  </a:schemeClr>
                </a:solidFill>
                <a:effectLst>
                  <a:outerShdw blurRad="38100" dist="38100" dir="2700000" algn="tl">
                    <a:srgbClr val="000000">
                      <a:alpha val="43137"/>
                    </a:srgbClr>
                  </a:outerShdw>
                </a:effectLst>
              </a:rPr>
              <a:t>I had a lot of fun, it was a very interesting visit also</a:t>
            </a:r>
          </a:p>
          <a:p>
            <a:pPr algn="ctr"/>
            <a:r>
              <a:rPr lang="en-US" b="1" dirty="0">
                <a:solidFill>
                  <a:schemeClr val="tx1">
                    <a:lumMod val="95000"/>
                  </a:schemeClr>
                </a:solidFill>
                <a:effectLst>
                  <a:outerShdw blurRad="38100" dist="38100" dir="2700000" algn="tl">
                    <a:srgbClr val="000000">
                      <a:alpha val="43137"/>
                    </a:srgbClr>
                  </a:outerShdw>
                </a:effectLst>
              </a:rPr>
              <a:t>to understand the points of view of the students of that school, the differences between the Italian</a:t>
            </a:r>
          </a:p>
          <a:p>
            <a:pPr algn="ctr"/>
            <a:r>
              <a:rPr lang="en-US" b="1" dirty="0">
                <a:solidFill>
                  <a:schemeClr val="tx1">
                    <a:lumMod val="95000"/>
                  </a:schemeClr>
                </a:solidFill>
                <a:effectLst>
                  <a:outerShdw blurRad="38100" dist="38100" dir="2700000" algn="tl">
                    <a:srgbClr val="000000">
                      <a:alpha val="43137"/>
                    </a:srgbClr>
                  </a:outerShdw>
                </a:effectLst>
              </a:rPr>
              <a:t>and Irish schools. </a:t>
            </a:r>
          </a:p>
          <a:p>
            <a:pPr algn="ctr"/>
            <a:r>
              <a:rPr lang="en-US" b="1" dirty="0">
                <a:solidFill>
                  <a:schemeClr val="tx1">
                    <a:lumMod val="95000"/>
                  </a:schemeClr>
                </a:solidFill>
                <a:effectLst>
                  <a:outerShdw blurRad="38100" dist="38100" dir="2700000" algn="tl">
                    <a:srgbClr val="000000">
                      <a:alpha val="43137"/>
                    </a:srgbClr>
                  </a:outerShdw>
                </a:effectLst>
              </a:rPr>
              <a:t>The guys who gave us the tour of the school were very kind and very nice. </a:t>
            </a:r>
          </a:p>
          <a:p>
            <a:pPr algn="ctr"/>
            <a:r>
              <a:rPr lang="en-US" b="1" dirty="0">
                <a:solidFill>
                  <a:schemeClr val="tx1">
                    <a:lumMod val="95000"/>
                  </a:schemeClr>
                </a:solidFill>
                <a:effectLst>
                  <a:outerShdw blurRad="38100" dist="38100" dir="2700000" algn="tl">
                    <a:srgbClr val="000000">
                      <a:alpha val="43137"/>
                    </a:srgbClr>
                  </a:outerShdw>
                </a:effectLst>
              </a:rPr>
              <a:t>It was</a:t>
            </a:r>
          </a:p>
          <a:p>
            <a:pPr algn="ctr"/>
            <a:r>
              <a:rPr lang="en-US" b="1" dirty="0">
                <a:solidFill>
                  <a:schemeClr val="tx1">
                    <a:lumMod val="95000"/>
                  </a:schemeClr>
                </a:solidFill>
                <a:effectLst>
                  <a:outerShdw blurRad="38100" dist="38100" dir="2700000" algn="tl">
                    <a:srgbClr val="000000">
                      <a:alpha val="43137"/>
                    </a:srgbClr>
                  </a:outerShdw>
                </a:effectLst>
              </a:rPr>
              <a:t>a fantastic experience!</a:t>
            </a:r>
          </a:p>
          <a:p>
            <a:pPr algn="ctr"/>
            <a:r>
              <a:rPr lang="en-US" b="1" dirty="0">
                <a:solidFill>
                  <a:schemeClr val="tx1">
                    <a:lumMod val="95000"/>
                  </a:schemeClr>
                </a:solidFill>
                <a:effectLst>
                  <a:outerShdw blurRad="38100" dist="38100" dir="2700000" algn="tl">
                    <a:srgbClr val="000000">
                      <a:alpha val="43137"/>
                    </a:srgbClr>
                  </a:outerShdw>
                </a:effectLst>
              </a:rPr>
              <a:t>        </a:t>
            </a:r>
          </a:p>
          <a:p>
            <a:pPr algn="ctr"/>
            <a:r>
              <a:rPr lang="en-US" b="1" dirty="0">
                <a:solidFill>
                  <a:schemeClr val="tx1">
                    <a:lumMod val="95000"/>
                  </a:schemeClr>
                </a:solidFill>
                <a:effectLst>
                  <a:outerShdw blurRad="38100" dist="38100" dir="2700000" algn="tl">
                    <a:srgbClr val="000000">
                      <a:alpha val="43137"/>
                    </a:srgbClr>
                  </a:outerShdw>
                </a:effectLst>
              </a:rPr>
              <a:t>                    (Aurora)</a:t>
            </a:r>
            <a:endParaRPr lang="it-IT" b="1" dirty="0">
              <a:solidFill>
                <a:schemeClr val="tx1">
                  <a:lumMod val="95000"/>
                </a:schemeClr>
              </a:solidFill>
              <a:effectLst>
                <a:outerShdw blurRad="38100" dist="38100" dir="2700000" algn="tl">
                  <a:srgbClr val="000000">
                    <a:alpha val="43137"/>
                  </a:srgbClr>
                </a:outerShdw>
              </a:effectLst>
            </a:endParaRPr>
          </a:p>
        </p:txBody>
      </p:sp>
      <p:sp>
        <p:nvSpPr>
          <p:cNvPr id="3" name="Smile 2">
            <a:extLst>
              <a:ext uri="{FF2B5EF4-FFF2-40B4-BE49-F238E27FC236}">
                <a16:creationId xmlns:a16="http://schemas.microsoft.com/office/drawing/2014/main" xmlns="" id="{60D8CAE1-6B63-53CE-8806-29CD0996CD70}"/>
              </a:ext>
            </a:extLst>
          </p:cNvPr>
          <p:cNvSpPr/>
          <p:nvPr/>
        </p:nvSpPr>
        <p:spPr>
          <a:xfrm rot="813844">
            <a:off x="7365856" y="1892558"/>
            <a:ext cx="4484801" cy="423308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40000"/>
                    <a:lumOff val="60000"/>
                  </a:schemeClr>
                </a:solidFill>
                <a:effectLst>
                  <a:outerShdw blurRad="38100" dist="38100" dir="2700000" algn="tl">
                    <a:srgbClr val="000000">
                      <a:alpha val="43137"/>
                    </a:srgbClr>
                  </a:outerShdw>
                </a:effectLst>
              </a:rPr>
              <a:t>The experience at the grammar school was very interesting. </a:t>
            </a:r>
          </a:p>
          <a:p>
            <a:pPr algn="ctr"/>
            <a:r>
              <a:rPr lang="en-US" b="1" dirty="0">
                <a:solidFill>
                  <a:schemeClr val="accent2">
                    <a:lumMod val="40000"/>
                    <a:lumOff val="60000"/>
                  </a:schemeClr>
                </a:solidFill>
                <a:effectLst>
                  <a:outerShdw blurRad="38100" dist="38100" dir="2700000" algn="tl">
                    <a:srgbClr val="000000">
                      <a:alpha val="43137"/>
                    </a:srgbClr>
                  </a:outerShdw>
                </a:effectLst>
              </a:rPr>
              <a:t>The school was very beautiful and I</a:t>
            </a:r>
          </a:p>
          <a:p>
            <a:pPr algn="ctr"/>
            <a:r>
              <a:rPr lang="en-US" b="1" dirty="0">
                <a:solidFill>
                  <a:schemeClr val="accent2">
                    <a:lumMod val="40000"/>
                    <a:lumOff val="60000"/>
                  </a:schemeClr>
                </a:solidFill>
                <a:effectLst>
                  <a:outerShdw blurRad="38100" dist="38100" dir="2700000" algn="tl">
                    <a:srgbClr val="000000">
                      <a:alpha val="43137"/>
                    </a:srgbClr>
                  </a:outerShdw>
                </a:effectLst>
              </a:rPr>
              <a:t>was interested in the different systems that they have. the students were really nice and friendly</a:t>
            </a:r>
          </a:p>
          <a:p>
            <a:pPr algn="ctr"/>
            <a:endParaRPr lang="en-US" b="1" dirty="0">
              <a:solidFill>
                <a:schemeClr val="accent2">
                  <a:lumMod val="40000"/>
                  <a:lumOff val="60000"/>
                </a:schemeClr>
              </a:solidFill>
              <a:effectLst>
                <a:outerShdw blurRad="38100" dist="38100" dir="2700000" algn="tl">
                  <a:srgbClr val="000000">
                    <a:alpha val="43137"/>
                  </a:srgbClr>
                </a:outerShdw>
              </a:effectLst>
            </a:endParaRPr>
          </a:p>
          <a:p>
            <a:pPr algn="ctr"/>
            <a:r>
              <a:rPr lang="en-US" b="1" dirty="0">
                <a:solidFill>
                  <a:schemeClr val="accent2">
                    <a:lumMod val="40000"/>
                    <a:lumOff val="60000"/>
                  </a:schemeClr>
                </a:solidFill>
                <a:effectLst>
                  <a:outerShdw blurRad="38100" dist="38100" dir="2700000" algn="tl">
                    <a:srgbClr val="000000">
                      <a:alpha val="43137"/>
                    </a:srgbClr>
                  </a:outerShdw>
                </a:effectLst>
              </a:rPr>
              <a:t>(Aurora Popescu)</a:t>
            </a:r>
            <a:endParaRPr lang="it-IT" b="1" dirty="0">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460486795"/>
      </p:ext>
    </p:extLst>
  </p:cSld>
  <p:clrMapOvr>
    <a:masterClrMapping/>
  </p:clrMapOvr>
  <mc:AlternateContent xmlns:mc="http://schemas.openxmlformats.org/markup-compatibility/2006">
    <mc:Choice xmlns:p14="http://schemas.microsoft.com/office/powerpoint/2010/main" xmlns="" Requires="p14">
      <p:transition spd="slow" p14:dur="7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7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750" accel="50000" fill="hold">
                                          <p:stCondLst>
                                            <p:cond delay="750"/>
                                          </p:stCondLst>
                                        </p:cTn>
                                        <p:tgtEl>
                                          <p:spTgt spid="2"/>
                                        </p:tgtEl>
                                        <p:attrNameLst>
                                          <p:attrName>ppt_w</p:attrName>
                                        </p:attrNameLst>
                                      </p:cBhvr>
                                      <p:tavLst>
                                        <p:tav tm="0">
                                          <p:val>
                                            <p:strVal val="#ppt_w*.05"/>
                                          </p:val>
                                        </p:tav>
                                        <p:tav tm="100000">
                                          <p:val>
                                            <p:strVal val="#ppt_w"/>
                                          </p:val>
                                        </p:tav>
                                      </p:tavLst>
                                    </p:anim>
                                    <p:anim calcmode="lin" valueType="num">
                                      <p:cBhvr>
                                        <p:cTn id="10" dur="1500" fill="hold"/>
                                        <p:tgtEl>
                                          <p:spTgt spid="2"/>
                                        </p:tgtEl>
                                        <p:attrNameLst>
                                          <p:attrName>ppt_h</p:attrName>
                                        </p:attrNameLst>
                                      </p:cBhvr>
                                      <p:tavLst>
                                        <p:tav tm="0">
                                          <p:val>
                                            <p:strVal val="#ppt_h"/>
                                          </p:val>
                                        </p:tav>
                                        <p:tav tm="100000">
                                          <p:val>
                                            <p:strVal val="#ppt_h"/>
                                          </p:val>
                                        </p:tav>
                                      </p:tavLst>
                                    </p:anim>
                                    <p:anim calcmode="lin" valueType="num">
                                      <p:cBhvr>
                                        <p:cTn id="11" dur="7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7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750" accel="50000" fill="hold">
                                          <p:stCondLst>
                                            <p:cond delay="750"/>
                                          </p:stCondLst>
                                        </p:cTn>
                                        <p:tgtEl>
                                          <p:spTgt spid="2"/>
                                        </p:tgtEl>
                                        <p:attrNameLst>
                                          <p:attrName>ppt_y</p:attrName>
                                        </p:attrNameLst>
                                      </p:cBhvr>
                                      <p:tavLst>
                                        <p:tav tm="0">
                                          <p:val>
                                            <p:strVal val="#ppt_y+.1"/>
                                          </p:val>
                                        </p:tav>
                                        <p:tav tm="100000">
                                          <p:val>
                                            <p:strVal val="#ppt_y"/>
                                          </p:val>
                                        </p:tav>
                                      </p:tavLst>
                                    </p:anim>
                                    <p:animEffect transition="in" filter="fade">
                                      <p:cBhvr>
                                        <p:cTn id="14" dur="1500" decel="50000">
                                          <p:stCondLst>
                                            <p:cond delay="0"/>
                                          </p:stCondLst>
                                        </p:cTn>
                                        <p:tgtEl>
                                          <p:spTgt spid="2"/>
                                        </p:tgtEl>
                                      </p:cBhvr>
                                    </p:animEffect>
                                  </p:childTnLst>
                                </p:cTn>
                              </p:par>
                            </p:childTnLst>
                          </p:cTn>
                        </p:par>
                        <p:par>
                          <p:cTn id="15" fill="hold">
                            <p:stCondLst>
                              <p:cond delay="3500"/>
                            </p:stCondLst>
                            <p:childTnLst>
                              <p:par>
                                <p:cTn id="16" presetID="45" presetClass="entr" presetSubtype="0" fill="hold" grpId="0" nodeType="afterEffect">
                                  <p:stCondLst>
                                    <p:cond delay="7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0"/>
                                        <p:tgtEl>
                                          <p:spTgt spid="3"/>
                                        </p:tgtEl>
                                      </p:cBhvr>
                                    </p:animEffect>
                                    <p:anim calcmode="lin" valueType="num">
                                      <p:cBhvr>
                                        <p:cTn id="19" dur="5000" fill="hold"/>
                                        <p:tgtEl>
                                          <p:spTgt spid="3"/>
                                        </p:tgtEl>
                                        <p:attrNameLst>
                                          <p:attrName>ppt_w</p:attrName>
                                        </p:attrNameLst>
                                      </p:cBhvr>
                                      <p:tavLst>
                                        <p:tav tm="0" fmla="#ppt_w*sin(2.5*pi*$)">
                                          <p:val>
                                            <p:fltVal val="0"/>
                                          </p:val>
                                        </p:tav>
                                        <p:tav tm="100000">
                                          <p:val>
                                            <p:fltVal val="1"/>
                                          </p:val>
                                        </p:tav>
                                      </p:tavLst>
                                    </p:anim>
                                    <p:anim calcmode="lin" valueType="num">
                                      <p:cBhvr>
                                        <p:cTn id="20"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destra con strisce 1">
            <a:extLst>
              <a:ext uri="{FF2B5EF4-FFF2-40B4-BE49-F238E27FC236}">
                <a16:creationId xmlns:a16="http://schemas.microsoft.com/office/drawing/2014/main" xmlns="" id="{8463D8C1-DD74-6B94-45C3-BFB31BE61FEB}"/>
              </a:ext>
            </a:extLst>
          </p:cNvPr>
          <p:cNvSpPr/>
          <p:nvPr/>
        </p:nvSpPr>
        <p:spPr>
          <a:xfrm>
            <a:off x="206476" y="127819"/>
            <a:ext cx="5751873" cy="4070556"/>
          </a:xfrm>
          <a:prstGeom prst="stripedRightArrow">
            <a:avLst/>
          </a:prstGeom>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600" b="1" dirty="0">
              <a:solidFill>
                <a:schemeClr val="accent4">
                  <a:lumMod val="75000"/>
                </a:schemeClr>
              </a:solidFill>
              <a:effectLst>
                <a:outerShdw blurRad="38100" dist="38100" dir="2700000" algn="tl">
                  <a:srgbClr val="000000">
                    <a:alpha val="43137"/>
                  </a:srgbClr>
                </a:outerShdw>
              </a:effectLst>
            </a:endParaRPr>
          </a:p>
          <a:p>
            <a:pPr algn="ctr"/>
            <a:r>
              <a:rPr lang="en-US" sz="1600" b="1" dirty="0">
                <a:solidFill>
                  <a:schemeClr val="accent4">
                    <a:lumMod val="75000"/>
                  </a:schemeClr>
                </a:solidFill>
                <a:effectLst>
                  <a:outerShdw blurRad="38100" dist="38100" dir="2700000" algn="tl">
                    <a:srgbClr val="000000">
                      <a:alpha val="43137"/>
                    </a:srgbClr>
                  </a:outerShdw>
                </a:effectLst>
              </a:rPr>
              <a:t>The experience at the grammar school was wonderful, seeing how Irish kids grow up differently</a:t>
            </a:r>
          </a:p>
          <a:p>
            <a:pPr algn="ctr"/>
            <a:r>
              <a:rPr lang="en-US" sz="1600" b="1" dirty="0">
                <a:solidFill>
                  <a:schemeClr val="accent4">
                    <a:lumMod val="75000"/>
                  </a:schemeClr>
                </a:solidFill>
                <a:effectLst>
                  <a:outerShdw blurRad="38100" dist="38100" dir="2700000" algn="tl">
                    <a:srgbClr val="000000">
                      <a:alpha val="43137"/>
                    </a:srgbClr>
                  </a:outerShdw>
                </a:effectLst>
              </a:rPr>
              <a:t>from us is interesting and it was nice to hear their stories. It was nice how they welcomed us and I</a:t>
            </a:r>
          </a:p>
          <a:p>
            <a:pPr algn="ctr"/>
            <a:r>
              <a:rPr lang="en-US" sz="1600" b="1" dirty="0">
                <a:solidFill>
                  <a:schemeClr val="accent4">
                    <a:lumMod val="75000"/>
                  </a:schemeClr>
                </a:solidFill>
                <a:effectLst>
                  <a:outerShdw blurRad="38100" dist="38100" dir="2700000" algn="tl">
                    <a:srgbClr val="000000">
                      <a:alpha val="43137"/>
                    </a:srgbClr>
                  </a:outerShdw>
                </a:effectLst>
              </a:rPr>
              <a:t>hope they had a good time with us too!</a:t>
            </a:r>
          </a:p>
          <a:p>
            <a:pPr algn="ctr"/>
            <a:r>
              <a:rPr lang="en-US" sz="1600" b="1" dirty="0">
                <a:solidFill>
                  <a:schemeClr val="accent4">
                    <a:lumMod val="75000"/>
                  </a:schemeClr>
                </a:solidFill>
                <a:effectLst>
                  <a:outerShdw blurRad="38100" dist="38100" dir="2700000" algn="tl">
                    <a:srgbClr val="000000">
                      <a:alpha val="43137"/>
                    </a:srgbClr>
                  </a:outerShdw>
                </a:effectLst>
              </a:rPr>
              <a:t>                        (Lu)</a:t>
            </a:r>
            <a:endParaRPr lang="it-IT" b="1" dirty="0">
              <a:solidFill>
                <a:schemeClr val="accent4">
                  <a:lumMod val="75000"/>
                </a:schemeClr>
              </a:solidFill>
              <a:effectLst>
                <a:outerShdw blurRad="38100" dist="38100" dir="2700000" algn="tl">
                  <a:srgbClr val="000000">
                    <a:alpha val="43137"/>
                  </a:srgbClr>
                </a:outerShdw>
              </a:effectLst>
            </a:endParaRPr>
          </a:p>
        </p:txBody>
      </p:sp>
      <p:sp>
        <p:nvSpPr>
          <p:cNvPr id="11" name="Freccia destra con strisce 10">
            <a:extLst>
              <a:ext uri="{FF2B5EF4-FFF2-40B4-BE49-F238E27FC236}">
                <a16:creationId xmlns:a16="http://schemas.microsoft.com/office/drawing/2014/main" xmlns="" id="{070C4CE1-99BE-D933-DF88-412393BF8E11}"/>
              </a:ext>
            </a:extLst>
          </p:cNvPr>
          <p:cNvSpPr/>
          <p:nvPr/>
        </p:nvSpPr>
        <p:spPr>
          <a:xfrm>
            <a:off x="5958349" y="2364658"/>
            <a:ext cx="6145161" cy="4493342"/>
          </a:xfrm>
          <a:prstGeom prst="striped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dirty="0"/>
          </a:p>
          <a:p>
            <a:pPr algn="ctr"/>
            <a:r>
              <a:rPr lang="en-US" sz="1600" b="1" dirty="0">
                <a:solidFill>
                  <a:schemeClr val="accent6">
                    <a:lumMod val="50000"/>
                  </a:schemeClr>
                </a:solidFill>
                <a:effectLst>
                  <a:outerShdw blurRad="38100" dist="38100" dir="2700000" algn="tl">
                    <a:srgbClr val="000000">
                      <a:alpha val="43137"/>
                    </a:srgbClr>
                  </a:outerShdw>
                </a:effectLst>
              </a:rPr>
              <a:t>Aurora and I loved the meeting at the grammar school. The girls were able to respond to all our</a:t>
            </a:r>
          </a:p>
          <a:p>
            <a:pPr algn="ctr"/>
            <a:r>
              <a:rPr lang="en-US" sz="1600" b="1" dirty="0">
                <a:solidFill>
                  <a:schemeClr val="accent6">
                    <a:lumMod val="50000"/>
                  </a:schemeClr>
                </a:solidFill>
                <a:effectLst>
                  <a:outerShdw blurRad="38100" dist="38100" dir="2700000" algn="tl">
                    <a:srgbClr val="000000">
                      <a:alpha val="43137"/>
                    </a:srgbClr>
                  </a:outerShdw>
                </a:effectLst>
              </a:rPr>
              <a:t>curiosities by making us take a beautiful tour of their school. We really appreciated the diversity</a:t>
            </a:r>
          </a:p>
          <a:p>
            <a:pPr algn="ctr"/>
            <a:r>
              <a:rPr lang="en-US" sz="1600" b="1" dirty="0">
                <a:solidFill>
                  <a:schemeClr val="accent6">
                    <a:lumMod val="50000"/>
                  </a:schemeClr>
                </a:solidFill>
                <a:effectLst>
                  <a:outerShdw blurRad="38100" dist="38100" dir="2700000" algn="tl">
                    <a:srgbClr val="000000">
                      <a:alpha val="43137"/>
                    </a:srgbClr>
                  </a:outerShdw>
                </a:effectLst>
              </a:rPr>
              <a:t>between us. It was a fantastic experience!        (Rachele and  </a:t>
            </a:r>
          </a:p>
          <a:p>
            <a:pPr algn="ctr"/>
            <a:r>
              <a:rPr lang="en-US" sz="1600" b="1" dirty="0">
                <a:solidFill>
                  <a:schemeClr val="accent6">
                    <a:lumMod val="50000"/>
                  </a:schemeClr>
                </a:solidFill>
                <a:effectLst>
                  <a:outerShdw blurRad="38100" dist="38100" dir="2700000" algn="tl">
                    <a:srgbClr val="000000">
                      <a:alpha val="43137"/>
                    </a:srgbClr>
                  </a:outerShdw>
                </a:effectLst>
              </a:rPr>
              <a:t>                           Aurora</a:t>
            </a:r>
            <a:r>
              <a:rPr lang="en-US" b="1" dirty="0">
                <a:solidFill>
                  <a:schemeClr val="accent6">
                    <a:lumMod val="50000"/>
                  </a:schemeClr>
                </a:solidFill>
                <a:effectLst>
                  <a:outerShdw blurRad="38100" dist="38100" dir="2700000" algn="tl">
                    <a:srgbClr val="000000">
                      <a:alpha val="43137"/>
                    </a:srgbClr>
                  </a:outerShdw>
                </a:effectLst>
              </a:rPr>
              <a:t>)</a:t>
            </a:r>
            <a:r>
              <a:rPr lang="en-US" b="1" dirty="0">
                <a:solidFill>
                  <a:schemeClr val="tx1"/>
                </a:solidFill>
                <a:effectLst>
                  <a:outerShdw blurRad="38100" dist="38100" dir="2700000" algn="tl">
                    <a:srgbClr val="000000">
                      <a:alpha val="43137"/>
                    </a:srgbClr>
                  </a:outerShdw>
                </a:effectLst>
              </a:rPr>
              <a:t>   </a:t>
            </a:r>
            <a:endParaRPr lang="it-IT" b="1" dirty="0">
              <a:solidFill>
                <a:schemeClr val="tx1"/>
              </a:solidFill>
              <a:effectLst>
                <a:outerShdw blurRad="38100" dist="38100" dir="2700000" algn="tl">
                  <a:srgbClr val="000000">
                    <a:alpha val="43137"/>
                  </a:srgbClr>
                </a:outerShdw>
              </a:effectLst>
            </a:endParaRPr>
          </a:p>
        </p:txBody>
      </p:sp>
      <p:pic>
        <p:nvPicPr>
          <p:cNvPr id="12" name="Immagine 11">
            <a:extLst>
              <a:ext uri="{FF2B5EF4-FFF2-40B4-BE49-F238E27FC236}">
                <a16:creationId xmlns:a16="http://schemas.microsoft.com/office/drawing/2014/main" xmlns="" id="{609702DA-8C11-58DE-4DC3-835D31AF3578}"/>
              </a:ext>
            </a:extLst>
          </p:cNvPr>
          <p:cNvPicPr>
            <a:picLocks noChangeAspect="1"/>
          </p:cNvPicPr>
          <p:nvPr/>
        </p:nvPicPr>
        <p:blipFill>
          <a:blip r:embed="rId2" cstate="print"/>
          <a:stretch>
            <a:fillRect/>
          </a:stretch>
        </p:blipFill>
        <p:spPr>
          <a:xfrm rot="509082">
            <a:off x="319743" y="3219505"/>
            <a:ext cx="4638320" cy="3478740"/>
          </a:xfrm>
          <a:prstGeom prst="ellipse">
            <a:avLst/>
          </a:prstGeom>
          <a:ln>
            <a:noFill/>
          </a:ln>
          <a:effectLst>
            <a:softEdge rad="112500"/>
          </a:effectLst>
        </p:spPr>
      </p:pic>
      <p:pic>
        <p:nvPicPr>
          <p:cNvPr id="13" name="Immagine 12">
            <a:extLst>
              <a:ext uri="{FF2B5EF4-FFF2-40B4-BE49-F238E27FC236}">
                <a16:creationId xmlns:a16="http://schemas.microsoft.com/office/drawing/2014/main" xmlns="" id="{28A33B34-02FA-8A2B-5460-19C97D3E6047}"/>
              </a:ext>
            </a:extLst>
          </p:cNvPr>
          <p:cNvPicPr>
            <a:picLocks noChangeAspect="1"/>
          </p:cNvPicPr>
          <p:nvPr/>
        </p:nvPicPr>
        <p:blipFill>
          <a:blip r:embed="rId3" cstate="print"/>
          <a:stretch>
            <a:fillRect/>
          </a:stretch>
        </p:blipFill>
        <p:spPr>
          <a:xfrm rot="289822">
            <a:off x="5791201" y="0"/>
            <a:ext cx="4434347" cy="3325760"/>
          </a:xfrm>
          <a:prstGeom prst="ellipse">
            <a:avLst/>
          </a:prstGeom>
          <a:ln>
            <a:noFill/>
          </a:ln>
          <a:effectLst>
            <a:softEdge rad="112500"/>
          </a:effectLst>
        </p:spPr>
      </p:pic>
    </p:spTree>
    <p:extLst>
      <p:ext uri="{BB962C8B-B14F-4D97-AF65-F5344CB8AC3E}">
        <p14:creationId xmlns:p14="http://schemas.microsoft.com/office/powerpoint/2010/main" xmlns="" val="148636254"/>
      </p:ext>
    </p:extLst>
  </p:cSld>
  <p:clrMapOvr>
    <a:masterClrMapping/>
  </p:clrMapOvr>
  <mc:AlternateContent xmlns:mc="http://schemas.openxmlformats.org/markup-compatibility/2006">
    <mc:Choice xmlns:p14="http://schemas.microsoft.com/office/powerpoint/2010/main" xmlns="" Requires="p14">
      <p:transition spd="slow" p14:dur="10000" advClick="0" advTm="22000"/>
    </mc:Choice>
    <mc:Fallback>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700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1000"/>
                                        <p:tgtEl>
                                          <p:spTgt spid="11"/>
                                        </p:tgtEl>
                                      </p:cBhvr>
                                    </p:animEffect>
                                  </p:childTnLst>
                                </p:cTn>
                              </p:par>
                            </p:childTnLst>
                          </p:cTn>
                        </p:par>
                        <p:par>
                          <p:cTn id="12" fill="hold">
                            <p:stCondLst>
                              <p:cond delay="10000"/>
                            </p:stCondLst>
                            <p:childTnLst>
                              <p:par>
                                <p:cTn id="13" presetID="21" presetClass="entr" presetSubtype="1" fill="hold" nodeType="afterEffect">
                                  <p:stCondLst>
                                    <p:cond delay="70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100"/>
                                        <p:tgtEl>
                                          <p:spTgt spid="12"/>
                                        </p:tgtEl>
                                      </p:cBhvr>
                                    </p:animEffect>
                                  </p:childTnLst>
                                </p:cTn>
                              </p:par>
                            </p:childTnLst>
                          </p:cTn>
                        </p:par>
                        <p:par>
                          <p:cTn id="16" fill="hold">
                            <p:stCondLst>
                              <p:cond delay="19100"/>
                            </p:stCondLst>
                            <p:childTnLst>
                              <p:par>
                                <p:cTn id="17" presetID="21" presetClass="entr" presetSubtype="1"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4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theme/theme1.xml><?xml version="1.0" encoding="utf-8"?>
<a:theme xmlns:a="http://schemas.openxmlformats.org/drawingml/2006/main" name="AfterhoursVTI">
  <a:themeElements>
    <a:clrScheme name="AnalogousFromRegularSeedRightStep">
      <a:dk1>
        <a:srgbClr val="000000"/>
      </a:dk1>
      <a:lt1>
        <a:srgbClr val="FFFFFF"/>
      </a:lt1>
      <a:dk2>
        <a:srgbClr val="1C2732"/>
      </a:dk2>
      <a:lt2>
        <a:srgbClr val="F3F0F1"/>
      </a:lt2>
      <a:accent1>
        <a:srgbClr val="21B782"/>
      </a:accent1>
      <a:accent2>
        <a:srgbClr val="14B1BC"/>
      </a:accent2>
      <a:accent3>
        <a:srgbClr val="298CE7"/>
      </a:accent3>
      <a:accent4>
        <a:srgbClr val="2E40D9"/>
      </a:accent4>
      <a:accent5>
        <a:srgbClr val="6529E7"/>
      </a:accent5>
      <a:accent6>
        <a:srgbClr val="A217D5"/>
      </a:accent6>
      <a:hlink>
        <a:srgbClr val="BF3F6C"/>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fterhoursVTI" id="{90A150B1-9C08-42C7-B4E0-C1D732064FA1}" vid="{A6104589-8A83-4A64-B7F1-AAF946A4051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TotalTime>
  <Words>1022</Words>
  <Application>Microsoft Office PowerPoint</Application>
  <PresentationFormat>Custom</PresentationFormat>
  <Paragraphs>94</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AfterhoursVTI</vt:lpstr>
      <vt:lpstr>ERASMUS + school Indire   DUNDALK    11th/18th April 2023</vt:lpstr>
      <vt:lpstr>Slide 2</vt:lpstr>
      <vt:lpstr>Slide 3</vt:lpstr>
      <vt:lpstr>Slide 4</vt:lpstr>
      <vt:lpstr>Slide 5</vt:lpstr>
      <vt:lpstr>Slide 6</vt:lpstr>
      <vt:lpstr>Slide 7</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 school Indire   DUNDALK    11th/18th April 2023</dc:title>
  <dc:creator>Adriana Gallo</dc:creator>
  <cp:lastModifiedBy>User</cp:lastModifiedBy>
  <cp:revision>2</cp:revision>
  <dcterms:created xsi:type="dcterms:W3CDTF">2023-05-09T18:23:56Z</dcterms:created>
  <dcterms:modified xsi:type="dcterms:W3CDTF">2023-06-07T23:01:44Z</dcterms:modified>
</cp:coreProperties>
</file>